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30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、立愿了愿能了苦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「以佛愿為己愿，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以師愿為徒愿。」立愿了愿，盡心了愿。了愿才能了苦，了苦就能了罪。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不要口頭立愿，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以為事小。口頭立愿一樣是愿，你立愿不了，還是不行的。立愿了愿，盡心了愿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十、不要連累祖先阿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要知道，你一人墜，萬人墜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！九玄七祖皆遭殃！且不要以為你一個人事小，只不過是造了小惡、小過；要知道「滴水雖微，漸盈大器」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小看一滴一滴的水源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，一點一點的小過，會「漸盈大器」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05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十一、愿就是法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船舵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人生似苦海，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你要在這苦海中撐舟，各個都是舵手，若是把舵不住，起了波濤洶湧，你撐得住嗎？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這個舵就是你的愿、你的方向。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修道就是借假修真，藉相明理，明理之後，才能向前一步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99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十二、不能依賴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末後修辦方針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，你有何心態，就招感什麼魔；依賴感應，了不可得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放開了私我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，以大體為前提了嗎？心偏私了，左道旁門，可能就是你。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98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十三、一切都要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永遠都要感恩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，飲水思源，知恩感恩；真正的感恩，要產生報恩的行為；「壓力是激勵，逆境要感恩」。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一切都是上天最好的安排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，珍惜知足的人，經常製造快樂；惜福的人，必能造福。把握行功了愿機緣，能做就做；珍惜彼此的相遇、相知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304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我無私的志向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無我無私的志向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，才是大志向。立何志，成何人。立志要果決，切勿猶豫後悔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要恆，才能成大事。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立三不朽業，享萬八逍遙。</a:t>
            </a:r>
          </a:p>
        </p:txBody>
      </p:sp>
    </p:spTree>
    <p:extLst>
      <p:ext uri="{BB962C8B-B14F-4D97-AF65-F5344CB8AC3E}">
        <p14:creationId xmlns:p14="http://schemas.microsoft.com/office/powerpoint/2010/main" val="20204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二、是否時時在了愿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外功縱然做得少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，也要讓內德培養得好，可以默默地付出，是不是真的立愿了愿了呢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立的愿，還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實行了多少？每天都要去想想。你所做的每件事，都是在了愿嗎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83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三、辦道是否盡了心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何謂盡心？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心是否在眾生身上？心能和道契合嗎？你們對道，盡了幾分心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人、講課、辦事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就是盡心嗎？第一、要有信心。第二、要真正用心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41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四、行大愿必能回天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想想，平時對道是否真的用心了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？用心才能真正了愿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守住求道時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，所立下的「十條大愿」，去謹慎奉行，自始至終地矢志完成它，相信一定能回得了天，也一定能超生了死的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02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五、了愿了苦了罪業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要盡人事、聽天命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；不要劃地自限，如此愿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力，又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怎麼伸展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修道修心、辦道盡心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，了愿才能了苦，了苦就能了罪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27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六、修道路途莫退縮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人生路途長且速，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可是修道的路途呢？難免也是坎坎坷坷的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知道這一點理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，那麼道場受了些風風雨雨，又怎麼會支持不住呢？為什麼稍遇到挫折，就退縮不前進了呢？問問你的良心吧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81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七、各了各愿莫忘記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聽聽老天的聲音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，且該曉得你立了何愿？不是立給前賢看，更不是做給仙佛看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犧牲奉獻，都是在各了各愿，但是，你們自己的愿呢？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八、沒愿不能了罪業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你想了罪，要如何了呢？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用什麼了呢？了罪得要有大愿哪！你沒有愿，就會馬馬虎虎，得過且過，不會珍惜你的人生。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你忘了你的愿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，造罪累累，苦的是誰？為何不珍惜你現在，所結下的緣，好好的惜緣，圓你這個緣呢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54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行功了愿莫迷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九、入了道不能忘愿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每個人從理天下來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，皆是立愿而來的，不怪你來到人世間，迷失了自己，忘記了誓愿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可是一旦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進入道門，擔了神聖的職任，就不得不再提醒你們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76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516</TotalTime>
  <Words>1107</Words>
  <Application>Microsoft Office PowerPoint</Application>
  <PresentationFormat>如螢幕大小 (16:9)</PresentationFormat>
  <Paragraphs>70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  <vt:lpstr>行功了愿莫迷昧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246</cp:revision>
  <dcterms:created xsi:type="dcterms:W3CDTF">2014-02-15T05:50:45Z</dcterms:created>
  <dcterms:modified xsi:type="dcterms:W3CDTF">2017-12-07T03:41:03Z</dcterms:modified>
  <cp:contentStatus/>
</cp:coreProperties>
</file>