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8" r:id="rId9"/>
    <p:sldId id="29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、自性佛堂常觀照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修者明白己之方向與理想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，非是修人情道。以身示道，自心中這個佛堂，也要二六時中來觀照。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心念起伏，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不知所措，就會忘失本來自性佛。叩頭一叩，人一叩，即是命。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二、要尊敬自性佛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，尊敬自己內在佛祖、本來佛性，使其佛光普照，就能以德感化眾生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靜中定，定靜安慮得，細細體會在心中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61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三、法天則地學聖賢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學聖賢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，法天則地，效法仙佛；莫看輕自己，人人皆可修成佛。相信自己嗎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佛之路，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由自己來檢視；平日所做所為，確定能夠造就自己成佛成聖嗎？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393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四、成佛就在一念間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公心、私心，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一念間；固執、活潑，一念間；一念別正邪善惡。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豈可不慎啊！佛在人間修煉過程，經訓皆可考、可印證。知與不知，為與不為；成就之懸殊，昇降之差別；失之毫釐，差之千里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59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五、超脫輪廻要求道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修辦百年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悟只悟，那得道的一瞬間，與天通，靈犀一點；玄只玄，那正法藏眼之間，一念間，入地昇天。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5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六、借假修真了此世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修的辦的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，都是借假明真顏，引迷入悟化萬千；聚了散了，全是緣結本有深淺，珍惜來世幾十年。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20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七、修道人間是天堂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修持百年，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誠心看得見，糾糾結結，今生做了還；辦道百年，功德看得見，和和氣氣，天堂在人間。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1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65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021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282</TotalTime>
  <Words>477</Words>
  <Application>Microsoft Office PowerPoint</Application>
  <PresentationFormat>如螢幕大小 (16:9)</PresentationFormat>
  <Paragraphs>34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Franklin Gothic Book</vt:lpstr>
      <vt:lpstr>微軟正黑體</vt:lpstr>
      <vt:lpstr>標楷體</vt:lpstr>
      <vt:lpstr>Arial</vt:lpstr>
      <vt:lpstr>Wingdings 2</vt:lpstr>
      <vt:lpstr>科技</vt:lpstr>
      <vt:lpstr>自性佛堂莫荒廢 悟見講</vt:lpstr>
      <vt:lpstr>自性佛堂莫荒廢 悟見講</vt:lpstr>
      <vt:lpstr>自性佛堂莫荒廢 悟見講</vt:lpstr>
      <vt:lpstr>自性佛堂莫荒廢 悟見講</vt:lpstr>
      <vt:lpstr>自性佛堂莫荒廢 悟見講</vt:lpstr>
      <vt:lpstr>自性佛堂莫荒廢 悟見講</vt:lpstr>
      <vt:lpstr>自性佛堂莫荒廢 悟見講</vt:lpstr>
      <vt:lpstr>自性佛堂莫荒廢 悟見講</vt:lpstr>
      <vt:lpstr>自性佛堂莫荒廢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89</cp:revision>
  <dcterms:created xsi:type="dcterms:W3CDTF">2014-02-15T05:50:45Z</dcterms:created>
  <dcterms:modified xsi:type="dcterms:W3CDTF">2016-12-16T08:55:24Z</dcterms:modified>
</cp:coreProperties>
</file>