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40" r:id="rId2"/>
    <p:sldId id="330" r:id="rId3"/>
    <p:sldId id="341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  <p:sldId id="331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自己是佛莫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不要小看自己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當你有萬丈雄心的時候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，所行的，就都是聖賢豪傑的大事了。要記住，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小兵也能立大功啊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3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自己是佛莫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十、修道現在就要做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你自己要有信心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要做成功 要拼才會贏 什麼時候開始拼？，現在開始拼 不是明天 不是學好才來拼 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學多少就做多少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，就拼多少，你的體力能跑十步你就跑十步，可以跑一百步 ， 你就跑一百步 ， 盡力而為 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38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自己是佛莫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十一、修辦道盡心就成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天堂不是說多遠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仙佛也不是說，要看你做多少、拿多少、講多少 ，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佛是看你一點心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你有那一份心 也有盡心在做 這樣就成功了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87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自己是佛莫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十二、天都在看不要怨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做，天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看，老師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也在看。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想，你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苦，天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看，老師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也知道。不必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怨嘆，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有人比你更淒慘、更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痛苦。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要怨誰？老師會幫你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師父的本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份，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師父自然會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做，你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做徒兒的本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份，希望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徒兒，自己知道要去做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45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自己是佛莫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二、藉修辦提升心智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徒兒們，既然知道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萬般皆下品，唯有修道好。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就應該積極的行菩薩道，到處去開荒度眾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著開荒中的人、事、物來磨練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，來提升你的心智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78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自己是佛莫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、效法老祖師願心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彌勒老祖師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，所修持的是四重願心，這是他累劫修來的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慈心三昧，大悲、大喜、大捨，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不論何事他都為別人著想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99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自己是佛莫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四、實現理想不怕苦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苦，要苦的有代價；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辦，要辦的有成績；修，要真的修自己。外面雖然黑暗，但你的內心要光明；外面雖然會下雨，但你的內心要晴朗。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用你的真心，引導你的希望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，實現你的理想，這才是你們的當務之急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205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自己是佛莫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五、放下一切達至善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徒啊，不管你還能活多久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，都要珍惜每個當下，珍惜這麼好的修道環境，永遠抱持著學習的心、謙虛的心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你的貢高心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，放下你的身段，放下你外在的一切，然後進到你的至善寶地，好好的過你的一生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32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自己是佛莫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六、多讀書以應萬變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生活有如變化球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，隨時都有可能變化，徒啊，你的生活，要有充實的經驗與內涵，才有可能，接得住這生活變化球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你平時就要充實學問，多讀書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58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自己是佛莫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七、修道要有目標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一旦機會，在你身邊出現時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，要睜大眼睛，才不會錯失良機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道、修道、辦道要達到處處圓滿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，實在不容易，你們要先立好正確的目標，就像立著路標，依著這個路標前進，才不會迷失方向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80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自己是佛莫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八、道在生活不執著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道，是借著形象顯現的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，但也不可迷於形象，要認理去修；道，要在日常生活中修，不要往外找。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徒兒只要好好的改自己的脾氣毛病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，做個有涵養的修道人就是了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83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自己是佛莫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九、福小命薄難修道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今天徒兒們來修道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，如果看不開，不來修道，不來辦道，不親近佛堂，不親近前賢大德，那是你們自個兒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福小命薄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福小命薄是自個兒的事，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怪不得人喲，因為人家的三言兩語，你就不來佛堂，是你自個兒福小命薄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074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2346</TotalTime>
  <Words>905</Words>
  <Application>Microsoft Office PowerPoint</Application>
  <PresentationFormat>如螢幕大小 (16:9)</PresentationFormat>
  <Paragraphs>62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自己是佛莫小看 悟見講</vt:lpstr>
      <vt:lpstr>自己是佛莫小看 悟見講</vt:lpstr>
      <vt:lpstr>自己是佛莫小看 悟見講</vt:lpstr>
      <vt:lpstr>自己是佛莫小看 悟見講</vt:lpstr>
      <vt:lpstr>自己是佛莫小看 悟見講</vt:lpstr>
      <vt:lpstr>自己是佛莫小看 悟見講</vt:lpstr>
      <vt:lpstr>自己是佛莫小看 悟見講</vt:lpstr>
      <vt:lpstr>自己是佛莫小看 悟見講</vt:lpstr>
      <vt:lpstr>自己是佛莫小看 悟見講</vt:lpstr>
      <vt:lpstr>自己是佛莫小看 悟見講</vt:lpstr>
      <vt:lpstr>自己是佛莫小看 悟見講</vt:lpstr>
      <vt:lpstr>自己是佛莫小看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449</cp:revision>
  <dcterms:created xsi:type="dcterms:W3CDTF">2014-02-15T05:50:45Z</dcterms:created>
  <dcterms:modified xsi:type="dcterms:W3CDTF">2018-11-26T02:54:33Z</dcterms:modified>
  <cp:contentStatus/>
</cp:coreProperties>
</file>