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"/>
  </p:notesMasterIdLst>
  <p:sldIdLst>
    <p:sldId id="345" r:id="rId2"/>
    <p:sldId id="346" r:id="rId3"/>
    <p:sldId id="347" r:id="rId4"/>
    <p:sldId id="348" r:id="rId5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9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002C81AF-969F-4942-86B7-12FDC144049F}"/>
    <pc:docChg chg="custSel addSld modSld">
      <pc:chgData name="老兄 悟見" userId="d3c841b5715e98f1" providerId="LiveId" clId="{002C81AF-969F-4942-86B7-12FDC144049F}" dt="2021-09-21T06:17:59.150" v="36" actId="207"/>
      <pc:docMkLst>
        <pc:docMk/>
      </pc:docMkLst>
      <pc:sldChg chg="modSp mod">
        <pc:chgData name="老兄 悟見" userId="d3c841b5715e98f1" providerId="LiveId" clId="{002C81AF-969F-4942-86B7-12FDC144049F}" dt="2021-09-21T06:16:42.917" v="22" actId="207"/>
        <pc:sldMkLst>
          <pc:docMk/>
          <pc:sldMk cId="2451051432" sldId="345"/>
        </pc:sldMkLst>
        <pc:spChg chg="mod">
          <ac:chgData name="老兄 悟見" userId="d3c841b5715e98f1" providerId="LiveId" clId="{002C81AF-969F-4942-86B7-12FDC144049F}" dt="2021-09-21T06:16:42.917" v="22" actId="207"/>
          <ac:spMkLst>
            <pc:docMk/>
            <pc:sldMk cId="2451051432" sldId="345"/>
            <ac:spMk id="5" creationId="{00000000-0000-0000-0000-000000000000}"/>
          </ac:spMkLst>
        </pc:spChg>
      </pc:sldChg>
      <pc:sldChg chg="modSp mod">
        <pc:chgData name="老兄 悟見" userId="d3c841b5715e98f1" providerId="LiveId" clId="{002C81AF-969F-4942-86B7-12FDC144049F}" dt="2021-09-21T06:17:09.570" v="27" actId="207"/>
        <pc:sldMkLst>
          <pc:docMk/>
          <pc:sldMk cId="1488920378" sldId="346"/>
        </pc:sldMkLst>
        <pc:spChg chg="mod">
          <ac:chgData name="老兄 悟見" userId="d3c841b5715e98f1" providerId="LiveId" clId="{002C81AF-969F-4942-86B7-12FDC144049F}" dt="2021-09-21T06:17:09.570" v="27" actId="207"/>
          <ac:spMkLst>
            <pc:docMk/>
            <pc:sldMk cId="1488920378" sldId="346"/>
            <ac:spMk id="5" creationId="{00000000-0000-0000-0000-000000000000}"/>
          </ac:spMkLst>
        </pc:spChg>
      </pc:sldChg>
      <pc:sldChg chg="modSp mod">
        <pc:chgData name="老兄 悟見" userId="d3c841b5715e98f1" providerId="LiveId" clId="{002C81AF-969F-4942-86B7-12FDC144049F}" dt="2021-09-21T06:17:35.151" v="32" actId="207"/>
        <pc:sldMkLst>
          <pc:docMk/>
          <pc:sldMk cId="1823583571" sldId="347"/>
        </pc:sldMkLst>
        <pc:spChg chg="mod">
          <ac:chgData name="老兄 悟見" userId="d3c841b5715e98f1" providerId="LiveId" clId="{002C81AF-969F-4942-86B7-12FDC144049F}" dt="2021-09-21T06:17:35.151" v="32" actId="207"/>
          <ac:spMkLst>
            <pc:docMk/>
            <pc:sldMk cId="1823583571" sldId="347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002C81AF-969F-4942-86B7-12FDC144049F}" dt="2021-09-21T06:17:59.150" v="36" actId="207"/>
        <pc:sldMkLst>
          <pc:docMk/>
          <pc:sldMk cId="1870884872" sldId="348"/>
        </pc:sldMkLst>
        <pc:spChg chg="mod">
          <ac:chgData name="老兄 悟見" userId="d3c841b5715e98f1" providerId="LiveId" clId="{002C81AF-969F-4942-86B7-12FDC144049F}" dt="2021-09-21T06:17:59.150" v="36" actId="207"/>
          <ac:spMkLst>
            <pc:docMk/>
            <pc:sldMk cId="1870884872" sldId="348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2021/9/21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2021/9/21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2021/9/21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2021/9/21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2021/9/21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2021/9/21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2021/9/21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能躲劫的保護網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85028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一、能躲劫的保護網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自己的進修成長，不可忽作忽輟而忘了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，道理是你最好的保護網，可保護你不受災劫，更顧你不迷惑，讓你這一點光永遠保持住，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若不修，此光受紅塵埋沒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，大劫來時，仙佛又怎能看到你呢。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51051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能躲劫的保護網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二、行功德讓你平安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修道人比一般人更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清醒覺悟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不必等大劫臨頂才抱佛腳，在天恩師德加被，在行功了愿之下，讓你平安，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勿懷疑此修道路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，徒兒好好修辦，捉緊金線命脈，永遠不停，自能達理天。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889203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能躲劫的保護網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三、天時緊急快修辦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不斷充實道學，讓自己心性更進步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，心靈更提昇，才能創造更美好的前程，紅塵是個大染缸，而這個時期是在家修道，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若沒有進修成長，易使自己迷失方向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，諸天仙佛再三慈悲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天時緊急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要我們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識時察機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235835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能躲劫的保護網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四、真功實善躲災難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把握每一個行功了愿的機會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，因為三期末劫大清大算，無一得以幸免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唯有真功實善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方能躲災避難，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所以抱持著積極的心，可以帶給我們更多的能量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，保持自己的智慧之光，使自己永不迷惑，扮演好天使的角色，替前賢分憂解勞，共同完成師尊師母普渡收圓的重責大任。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70884872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3055</TotalTime>
  <Words>360</Words>
  <Application>Microsoft Office PowerPoint</Application>
  <PresentationFormat>如螢幕大小 (16:9)</PresentationFormat>
  <Paragraphs>20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0" baseType="lpstr">
      <vt:lpstr>標楷體</vt:lpstr>
      <vt:lpstr>Arial</vt:lpstr>
      <vt:lpstr>Calibri</vt:lpstr>
      <vt:lpstr>Franklin Gothic Book</vt:lpstr>
      <vt:lpstr>Wingdings 2</vt:lpstr>
      <vt:lpstr>科技</vt:lpstr>
      <vt:lpstr>能躲劫的保護網 悟見講</vt:lpstr>
      <vt:lpstr>能躲劫的保護網 悟見講</vt:lpstr>
      <vt:lpstr>能躲劫的保護網 悟見講</vt:lpstr>
      <vt:lpstr>能躲劫的保護網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691</cp:revision>
  <dcterms:created xsi:type="dcterms:W3CDTF">2014-02-15T05:50:45Z</dcterms:created>
  <dcterms:modified xsi:type="dcterms:W3CDTF">2021-09-21T06:18:01Z</dcterms:modified>
  <cp:contentStatus/>
</cp:coreProperties>
</file>