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-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84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2019/2/21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、菩薩不離救衆生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華嚴經普賢行願品云：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「一切眾生而為樹根，諸佛菩薩而為華果，以大悲水，饒益眾生，則能成就諸佛菩薩智慧華果，是故菩薩屬於眾生，若無眾生，一切菩薩終不能成就無上正覺。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佛菩薩發廣大菩提心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，誓願濟渡宇宙，一切眾生之無限廣大悲願，自然流露無緣大慈、同體大悲之大悲願行，視一切眾生如自己，而平等無差別矣。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十、能辦則辦的真義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不是道統天命，不能傳承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，要辦到最後一口氣，能辦則辦，也就是辦到最後，沒有真天命的點傳師為止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道統滿，北辰代理天命薪傳，已告一段落，將來彌勒定盤收圓，並非人可求。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58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十一、能修辦蒼生之福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徒啊！想要天下安定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與你世間所有修行人的心念，有相當的關係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，雖說氣數操之在天，但我們若能發出悲憫，好好修辦，讓祥和之氣，能擴散到每一個角落，這豈不是蒼生之福？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466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十二、有修辦即能成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同樣一個天地，同樣一個真理，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而祂們已經成就了，難道你們就不能嗎？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唯有初衷不變，再加上累劫不斷地修行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，不斷地乘愿再來救劫、救世，才能讓自己成就。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2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u="sng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</a:t>
            </a:r>
            <a:r>
              <a:rPr lang="en-US" altLang="zh-TW" sz="40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0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二、上天不能缺我們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徒要記得，逆我者為吾師，順我者為吾賊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，不要怕逆境，當你碰到逆境時，何不想想老母、想想老師，為師還有很多任務，要交給徒兒，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你們都是上天的人才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，不要看輕你們自己，一個人的發心，就能夠救眾生， 千萬不要以為，上天不缺我一個人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68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三、勇於開口渡衆生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徒兒既然願意，共同為三曹而努力，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不要因為一點，小小的挫折而沮喪，振作起精神來，籌謀未來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眾生何其多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，有待諸位伸出援手，濟世救人，這是我們的職責，自己修養好，道學充實好，把握時機，勇於開口，就可以渡到人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74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四、我們不能沒道場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表面上，道場不能沒有你，實際上，你不能沒有道場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，道場沒有你，天地一樣正常運旋，道場一樣照常運作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24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五、不成佛絕不罷手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徒啊！不管你的環境如何，是順境還是逆境，都不能忘記一個信念，那就是「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此生此世已聞大道，若不修成，絕不罷手。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1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六、関関難過也要過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你所面對的這門修行功課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，沒有過關、做得不圓滿，下輩子還是帶著這種習氣，在原地走這一遭，受苦受累的，還是你自己。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11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七、修道火候要煉足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徒兒，修辦路上這麼久，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你的定靜功夫，一直無法達成，該怎麼辦？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小小考題就能讓你心急如焚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，無法應變，那麼當遇到大難時，你該如何過關，到時不是更慌張？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1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八、定靜功夫要加強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古人說急中生智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，一個人能夠急中生智，就可看出他，有多少的修養功夫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臨危不亂，才能引出生機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，後面的人，才有希望，徒啊！照此看來，你平時能不下定靜的功夫嗎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7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能修辦蒼生之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九、拜假祖勾出天盤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為師交待各位徒兒，不要認賊為父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，謹記在心，如果你看到別人好，去拜了假祖師、假弓長為師，那你名字，就從天盤勾出，不能再算是我濟公徒。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34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2370</TotalTime>
  <Words>959</Words>
  <Application>Microsoft Office PowerPoint</Application>
  <PresentationFormat>如螢幕大小 (16:9)</PresentationFormat>
  <Paragraphs>63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能修辦蒼生之福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480</cp:revision>
  <dcterms:created xsi:type="dcterms:W3CDTF">2014-02-15T05:50:45Z</dcterms:created>
  <dcterms:modified xsi:type="dcterms:W3CDTF">2019-02-20T22:58:24Z</dcterms:modified>
  <cp:contentStatus/>
</cp:coreProperties>
</file>