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0C9A21B-1757-44F4-87D0-3E9CDAFFEAA1}"/>
    <pc:docChg chg="custSel addSld modSld">
      <pc:chgData name="老兄 悟見" userId="d3c841b5715e98f1" providerId="LiveId" clId="{E0C9A21B-1757-44F4-87D0-3E9CDAFFEAA1}" dt="2021-11-03T08:17:09.235" v="35" actId="207"/>
      <pc:docMkLst>
        <pc:docMk/>
      </pc:docMkLst>
      <pc:sldChg chg="modSp mod">
        <pc:chgData name="老兄 悟見" userId="d3c841b5715e98f1" providerId="LiveId" clId="{E0C9A21B-1757-44F4-87D0-3E9CDAFFEAA1}" dt="2021-11-03T08:17:09.235" v="35" actId="207"/>
        <pc:sldMkLst>
          <pc:docMk/>
          <pc:sldMk cId="2451051432" sldId="345"/>
        </pc:sldMkLst>
        <pc:spChg chg="mod">
          <ac:chgData name="老兄 悟見" userId="d3c841b5715e98f1" providerId="LiveId" clId="{E0C9A21B-1757-44F4-87D0-3E9CDAFFEAA1}" dt="2021-11-03T08:17:09.235" v="3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0C9A21B-1757-44F4-87D0-3E9CDAFFEAA1}" dt="2021-10-23T12:47:41.093" v="32" actId="207"/>
        <pc:sldMkLst>
          <pc:docMk/>
          <pc:sldMk cId="1028944021" sldId="346"/>
        </pc:sldMkLst>
        <pc:spChg chg="mod">
          <ac:chgData name="老兄 悟見" userId="d3c841b5715e98f1" providerId="LiveId" clId="{E0C9A21B-1757-44F4-87D0-3E9CDAFFEAA1}" dt="2021-10-23T12:47:41.093" v="32" actId="207"/>
          <ac:spMkLst>
            <pc:docMk/>
            <pc:sldMk cId="102894402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0C9A21B-1757-44F4-87D0-3E9CDAFFEAA1}" dt="2021-10-23T12:47:26.959" v="29" actId="207"/>
        <pc:sldMkLst>
          <pc:docMk/>
          <pc:sldMk cId="2862649443" sldId="347"/>
        </pc:sldMkLst>
        <pc:spChg chg="mod">
          <ac:chgData name="老兄 悟見" userId="d3c841b5715e98f1" providerId="LiveId" clId="{E0C9A21B-1757-44F4-87D0-3E9CDAFFEAA1}" dt="2021-10-23T12:47:26.959" v="29" actId="207"/>
          <ac:spMkLst>
            <pc:docMk/>
            <pc:sldMk cId="286264944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0C9A21B-1757-44F4-87D0-3E9CDAFFEAA1}" dt="2021-10-23T12:47:13.553" v="27" actId="207"/>
        <pc:sldMkLst>
          <pc:docMk/>
          <pc:sldMk cId="671166864" sldId="348"/>
        </pc:sldMkLst>
        <pc:spChg chg="mod">
          <ac:chgData name="老兄 悟見" userId="d3c841b5715e98f1" providerId="LiveId" clId="{E0C9A21B-1757-44F4-87D0-3E9CDAFFEAA1}" dt="2021-10-23T12:47:13.553" v="27" actId="207"/>
          <ac:spMkLst>
            <pc:docMk/>
            <pc:sldMk cId="67116686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續接佛緣成正果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一、好命人才會求道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想要過怎樣的生活，為師無法左右你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，可是最起碼，要為自己的良心、九玄七祖負責！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自古以來，生活過得好的人，不容易修道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，因為覺得自己的命很好了，不用修啊！徒兒的命好嗎？你們都是天之驕子，是絕對的好命。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續接佛緣成正果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二、繼續修更上一層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你們的命來自於上天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，來自於累世的修行，現在要你們繼續修，就是為了更上一層樓，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千萬不要受到一點點的苦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，就自暴自棄，毀掉累世的修行。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94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續接佛緣成正果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三、轉逆境為增上緣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轉一個念，吃苦如吃補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，才能轉逆境為增上緣。人生都有可能遇到很多事情，極少是事事如意的。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唯有遇到困境當前，持著「光明心念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」，蓄積正面能量，才是橫渡難關最好辦法。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264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續接佛緣成正果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四、再苦也要去修辦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好好珍惜你的所有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，有肉體可以修道辦道。不管學了多少東西，永遠都是不夠的。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不管吃了多少苦頭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，都是還沒有嚐到盡頭。要先為眾生做牛馬，更要積極的去辦去做。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1668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298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續接佛緣成正果 悟見講</vt:lpstr>
      <vt:lpstr>續接佛緣成正果 悟見講</vt:lpstr>
      <vt:lpstr>續接佛緣成正果 悟見講</vt:lpstr>
      <vt:lpstr>續接佛緣成正果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2021-11-03T08:17:11Z</dcterms:modified>
  <cp:contentStatus/>
</cp:coreProperties>
</file>