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89211" autoAdjust="0"/>
  </p:normalViewPr>
  <p:slideViewPr>
    <p:cSldViewPr>
      <p:cViewPr varScale="1">
        <p:scale>
          <a:sx n="81" d="100"/>
          <a:sy n="81" d="100"/>
        </p:scale>
        <p:origin x="110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5D2749E-D8A9-4FE8-8CD6-16D6794DF316}"/>
    <pc:docChg chg="custSel addSld modSld">
      <pc:chgData name="老兄 悟見" userId="d3c841b5715e98f1" providerId="LiveId" clId="{55D2749E-D8A9-4FE8-8CD6-16D6794DF316}" dt="2021-10-23T12:27:45.331" v="34" actId="207"/>
      <pc:docMkLst>
        <pc:docMk/>
      </pc:docMkLst>
      <pc:sldChg chg="modSp mod">
        <pc:chgData name="老兄 悟見" userId="d3c841b5715e98f1" providerId="LiveId" clId="{55D2749E-D8A9-4FE8-8CD6-16D6794DF316}" dt="2021-10-23T12:26:26.335" v="20" actId="207"/>
        <pc:sldMkLst>
          <pc:docMk/>
          <pc:sldMk cId="2451051432" sldId="345"/>
        </pc:sldMkLst>
        <pc:spChg chg="mod">
          <ac:chgData name="老兄 悟見" userId="d3c841b5715e98f1" providerId="LiveId" clId="{55D2749E-D8A9-4FE8-8CD6-16D6794DF316}" dt="2021-10-23T12:26:26.335" v="2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5D2749E-D8A9-4FE8-8CD6-16D6794DF316}" dt="2021-10-23T12:27:45.331" v="34" actId="207"/>
        <pc:sldMkLst>
          <pc:docMk/>
          <pc:sldMk cId="1975247991" sldId="346"/>
        </pc:sldMkLst>
        <pc:spChg chg="mod">
          <ac:chgData name="老兄 悟見" userId="d3c841b5715e98f1" providerId="LiveId" clId="{55D2749E-D8A9-4FE8-8CD6-16D6794DF316}" dt="2021-10-23T12:27:45.331" v="34" actId="207"/>
          <ac:spMkLst>
            <pc:docMk/>
            <pc:sldMk cId="197524799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5D2749E-D8A9-4FE8-8CD6-16D6794DF316}" dt="2021-10-23T12:27:28.015" v="31" actId="207"/>
        <pc:sldMkLst>
          <pc:docMk/>
          <pc:sldMk cId="3227676471" sldId="347"/>
        </pc:sldMkLst>
        <pc:spChg chg="mod">
          <ac:chgData name="老兄 悟見" userId="d3c841b5715e98f1" providerId="LiveId" clId="{55D2749E-D8A9-4FE8-8CD6-16D6794DF316}" dt="2021-10-23T12:27:28.015" v="31" actId="207"/>
          <ac:spMkLst>
            <pc:docMk/>
            <pc:sldMk cId="322767647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5D2749E-D8A9-4FE8-8CD6-16D6794DF316}" dt="2021-10-23T12:27:15.109" v="29" actId="207"/>
        <pc:sldMkLst>
          <pc:docMk/>
          <pc:sldMk cId="3490648358" sldId="348"/>
        </pc:sldMkLst>
        <pc:spChg chg="mod">
          <ac:chgData name="老兄 悟見" userId="d3c841b5715e98f1" providerId="LiveId" clId="{55D2749E-D8A9-4FE8-8CD6-16D6794DF316}" dt="2021-10-23T12:27:15.109" v="29" actId="207"/>
          <ac:spMkLst>
            <pc:docMk/>
            <pc:sldMk cId="3490648358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糟蹋佛緣白修了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一、修道做事要圓滿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做事情要圓滿，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不是稍微不合你的意，就大吵大鬧，是非滿天飛！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嘴巴為何不說道理、成全人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，啟發眾生的話，反而糟蹋自己，造口業呢？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糟蹋佛緣白修了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二、修道要信用義氣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人要講信用、要有義氣；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在佛堂修道辦道，學會承上啟下。跟前賢意見不同時候，要做上下的橋樑。不是把上面的人是非，講給下面的人聽。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有任何問題，是要互相圓融。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能圓滿多少，你就能成就多少？包容人家錯，修道才會有進步。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24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糟蹋佛緣白修了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三、修道是自己的事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修道是自己的事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，要父母、子女好、家庭、命運好，要從自己改變來做起。喜歡說謊話的人，要改變愛說謊壞習慣。不要以為你騙得了人，但是騙不了天。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不要以為自己很聰明、有技巧騙人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。用盡心機，是沒有用，一切都是枉然，上天都看得清楚明白。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767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糟蹋佛緣白修了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四、不修辦糟蹋佛緣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你說修道已經十年二十年，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行功了愿、渡人、開設佛堂，這就叫做真功嗎？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今生有好的根基因緣，不善加把握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，珍惜修道，是糟蹋佛緣，白修了！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6483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3064</TotalTime>
  <Words>318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糟蹋佛緣白修了 悟見講</vt:lpstr>
      <vt:lpstr>糟蹋佛緣白修了 悟見講</vt:lpstr>
      <vt:lpstr>糟蹋佛緣白修了 悟見講</vt:lpstr>
      <vt:lpstr>糟蹋佛緣白修了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2021-10-23T12:27:48Z</dcterms:modified>
  <cp:contentStatus/>
</cp:coreProperties>
</file>