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7" r:id="rId4"/>
    <p:sldId id="306" r:id="rId5"/>
    <p:sldId id="305" r:id="rId6"/>
    <p:sldId id="304" r:id="rId7"/>
    <p:sldId id="303" r:id="rId8"/>
    <p:sldId id="302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2016/11/21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立志作聖賢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一、立志作聖賢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於言言而有信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言興喪昇降分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敏於行行而有道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實踐履報天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恩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要堅堅定果決 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心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念向善品厚敦</a:t>
            </a:r>
            <a:b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志要誠誠中形外 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志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在聖賢德傳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馨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再見一面吾徒賢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師徒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情深累結緣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誠懇修積大道遇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安己心斷惱煩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立志作聖賢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二、認清真假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事困心明真理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亂腳步顛倒顛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認清世俗真與假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再迷昧轉輪圈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人生真諦今參究 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道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之尊貴報恩還</a:t>
            </a:r>
            <a:b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殊勝緣結今世遇 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把握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珍惜勤修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脾氣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毛病人皆有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時而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省察遠身邊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聖賢行誼多講勸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言行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相顧培德先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60058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立志作聖賢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真知真行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真行方智者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超凡入聖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悟真詮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玄妙自在身上悟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不離身清明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懸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能弘道日常裡 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安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份守己不迷瞞</a:t>
            </a:r>
            <a:b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為人道理早明懂 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一生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行持達滿圓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得失之間求中道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中庸之道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銘心間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生命過程己創造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功是過誠對天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17466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立志作聖賢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心志不變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透人生之真意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假修真速加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鞭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多變，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唯有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徒心志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不變，志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何處？志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何事？願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徒明白此生使命與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任務。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短暫光陰轉眼即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逝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誰能預料下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一秒，把握當下，將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己心安於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佛堂，自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性佛堂安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身心，安身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處心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無礙，自在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泰然而處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之，明瞭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生命美好之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處。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1257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立志作聖賢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五、追隨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聖佛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人身實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不易，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創造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生命更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輝煌，追隨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聖佛之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腳步，無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他，濟世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人，渡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人渡己離苦得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樂。                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的心起起伏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反覆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覆，皆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受環境來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影響，今天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重新認識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自己，自己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主權好拿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捏，自己做主，當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生命的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主人；真主安，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面對不安的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環境，反求諸己，行事有方。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29327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立志作聖賢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勤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修身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勤修身，一勤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天下無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，勤能補拙，知道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自己不足之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處，時時用心，達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圓滿，悟人生，觀萬物，處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世間察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萬事，借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事煉心更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上進。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突破難關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，腳踏實地，</a:t>
            </a:r>
            <a:r>
              <a:rPr lang="zh-TW" altLang="en-US" sz="3600" dirty="0" smtClean="0"/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一步一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印，留下足跡，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中無為而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片公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心，至誠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天地，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以德服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眾，邀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得知音共登聖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域。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632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立志作聖賢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七、公正存心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勉徒兒細參悟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志非凡心行知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各有因緣把握住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智團結便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公正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存心慈悲注 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菩薩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觀世眾安如</a:t>
            </a:r>
            <a:b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言行顏色以勉眾 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厚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德載道德不孤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30828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立志作聖賢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八、智者不惑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願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徒學佛法聖賢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立定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目標奔向前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執經問難解疑惑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智者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不惑得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靜安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如意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法喜賜徒兒 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吉祥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安康伴身邊</a:t>
            </a:r>
            <a:b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用心專心來聆聽 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忠告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善道利於行</a:t>
            </a: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4251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313</TotalTime>
  <Words>393</Words>
  <Application>Microsoft Office PowerPoint</Application>
  <PresentationFormat>如螢幕大小 (16:9)</PresentationFormat>
  <Paragraphs>45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Franklin Gothic Book</vt:lpstr>
      <vt:lpstr>微軟正黑體</vt:lpstr>
      <vt:lpstr>標楷體</vt:lpstr>
      <vt:lpstr>Arial</vt:lpstr>
      <vt:lpstr>Wingdings 2</vt:lpstr>
      <vt:lpstr>科技</vt:lpstr>
      <vt:lpstr>立志作聖賢 悟見講</vt:lpstr>
      <vt:lpstr>立志作聖賢 悟見講</vt:lpstr>
      <vt:lpstr>立志作聖賢 悟見講</vt:lpstr>
      <vt:lpstr>立志作聖賢 悟見講</vt:lpstr>
      <vt:lpstr>立志作聖賢 悟見講</vt:lpstr>
      <vt:lpstr>立志作聖賢 悟見講</vt:lpstr>
      <vt:lpstr>立志作聖賢 悟見講</vt:lpstr>
      <vt:lpstr>立志作聖賢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94</cp:revision>
  <dcterms:created xsi:type="dcterms:W3CDTF">2014-02-15T05:50:45Z</dcterms:created>
  <dcterms:modified xsi:type="dcterms:W3CDTF">2016-11-21T10:36:39Z</dcterms:modified>
</cp:coreProperties>
</file>