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310FFB9-C9B6-43AF-BEC5-7973CF0CBF77}"/>
    <pc:docChg chg="custSel addSld modSld">
      <pc:chgData name="老兄 悟見" userId="d3c841b5715e98f1" providerId="LiveId" clId="{8310FFB9-C9B6-43AF-BEC5-7973CF0CBF77}" dt="2021-10-25T13:38:46.816" v="44" actId="207"/>
      <pc:docMkLst>
        <pc:docMk/>
      </pc:docMkLst>
      <pc:sldChg chg="modSp mod">
        <pc:chgData name="老兄 悟見" userId="d3c841b5715e98f1" providerId="LiveId" clId="{8310FFB9-C9B6-43AF-BEC5-7973CF0CBF77}" dt="2021-10-25T13:38:46.816" v="44" actId="207"/>
        <pc:sldMkLst>
          <pc:docMk/>
          <pc:sldMk cId="2451051432" sldId="345"/>
        </pc:sldMkLst>
        <pc:spChg chg="mod">
          <ac:chgData name="老兄 悟見" userId="d3c841b5715e98f1" providerId="LiveId" clId="{8310FFB9-C9B6-43AF-BEC5-7973CF0CBF77}" dt="2021-10-25T13:38:46.816" v="44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8310FFB9-C9B6-43AF-BEC5-7973CF0CBF77}" dt="2021-10-25T13:38:29.589" v="41" actId="207"/>
        <pc:sldMkLst>
          <pc:docMk/>
          <pc:sldMk cId="445513854" sldId="346"/>
        </pc:sldMkLst>
        <pc:spChg chg="mod">
          <ac:chgData name="老兄 悟見" userId="d3c841b5715e98f1" providerId="LiveId" clId="{8310FFB9-C9B6-43AF-BEC5-7973CF0CBF77}" dt="2021-10-25T13:38:29.589" v="41" actId="207"/>
          <ac:spMkLst>
            <pc:docMk/>
            <pc:sldMk cId="445513854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8310FFB9-C9B6-43AF-BEC5-7973CF0CBF77}" dt="2021-10-25T13:38:14.322" v="38" actId="207"/>
        <pc:sldMkLst>
          <pc:docMk/>
          <pc:sldMk cId="3042222877" sldId="347"/>
        </pc:sldMkLst>
        <pc:spChg chg="mod">
          <ac:chgData name="老兄 悟見" userId="d3c841b5715e98f1" providerId="LiveId" clId="{8310FFB9-C9B6-43AF-BEC5-7973CF0CBF77}" dt="2021-10-25T13:38:14.322" v="38" actId="207"/>
          <ac:spMkLst>
            <pc:docMk/>
            <pc:sldMk cId="3042222877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8310FFB9-C9B6-43AF-BEC5-7973CF0CBF77}" dt="2021-10-25T13:38:07.161" v="37" actId="207"/>
        <pc:sldMkLst>
          <pc:docMk/>
          <pc:sldMk cId="3573386071" sldId="348"/>
        </pc:sldMkLst>
        <pc:spChg chg="mod">
          <ac:chgData name="老兄 悟見" userId="d3c841b5715e98f1" providerId="LiveId" clId="{8310FFB9-C9B6-43AF-BEC5-7973CF0CBF77}" dt="2021-10-25T13:38:07.161" v="37" actId="207"/>
          <ac:spMkLst>
            <pc:docMk/>
            <pc:sldMk cId="3573386071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310FFB9-C9B6-43AF-BEC5-7973CF0CBF77}" dt="2021-10-25T13:37:54.465" v="35" actId="207"/>
        <pc:sldMkLst>
          <pc:docMk/>
          <pc:sldMk cId="1324896940" sldId="349"/>
        </pc:sldMkLst>
        <pc:spChg chg="mod">
          <ac:chgData name="老兄 悟見" userId="d3c841b5715e98f1" providerId="LiveId" clId="{8310FFB9-C9B6-43AF-BEC5-7973CF0CBF77}" dt="2021-10-25T13:37:54.465" v="35" actId="207"/>
          <ac:spMkLst>
            <pc:docMk/>
            <pc:sldMk cId="1324896940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福氣給懂珍惜人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一、福氣給懂珍惜人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現在的天時、天運已到末後了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，能繼續辦的是福氣，可是這個福氣要給懂得珍惜的人，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如果你不懂得珍惜，就把機會讓給想辦的人吧！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福氣給懂珍惜人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二、現在修辦有多少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想想看自己有多少人沒有渡？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有多久沒有去成全拜訪？有多久沒有好好認真聽一堂課？有的甚至有多久沒有看書了？有多久沒有來無畏施？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有多久没有把當時帶班的那種心，發出來了？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551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福氣給懂珍惜人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三、不珍惜給多沒用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自己想想，不能再求老天還要給你們什麽了，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老天給你們再多，你自己不會用、不會珍惜，那有什麽用呢？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2222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福氣給懂珍惜人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四、天時不早快修辦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天色已經開始暗了，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你們的大德前人們一一回歸自己該去的地方了。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道務走到這個地步，大家當然是想更進步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；大家就要好好的放下身段、全力配合，方能更進步，如果不放下身段，還是像以前那樣，就不會有進步啊！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338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福氣給懂珍惜人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五、不精進懺悔無用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這種班就一開再開，你們這些人就再來坐、再來坐，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然後每次都信心不足的走出這個門、兩三天後，又回來垂頭喪氣的跪在這裏，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這樣沒有意義啊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48969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3066</TotalTime>
  <Words>344</Words>
  <Application>Microsoft Office PowerPoint</Application>
  <PresentationFormat>如螢幕大小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福氣給懂珍惜人 悟見講</vt:lpstr>
      <vt:lpstr>福氣給懂珍惜人 悟見講</vt:lpstr>
      <vt:lpstr>福氣給懂珍惜人 悟見講</vt:lpstr>
      <vt:lpstr>福氣給懂珍惜人 悟見講</vt:lpstr>
      <vt:lpstr>福氣給懂珍惜人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2021-10-25T13:38:49Z</dcterms:modified>
  <cp:contentStatus/>
</cp:coreProperties>
</file>