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8" r:id="rId3"/>
    <p:sldId id="259" r:id="rId4"/>
    <p:sldId id="269" r:id="rId5"/>
    <p:sldId id="260" r:id="rId6"/>
    <p:sldId id="268" r:id="rId7"/>
    <p:sldId id="265" r:id="rId8"/>
    <p:sldId id="264" r:id="rId9"/>
    <p:sldId id="263" r:id="rId10"/>
    <p:sldId id="267" r:id="rId11"/>
    <p:sldId id="26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lvl="2" indent="0">
              <a:buClr>
                <a:schemeClr val="accent1"/>
              </a:buClr>
              <a:buSzPct val="80000"/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一、何謂福慧？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福：功德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福德也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。俗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：福壽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雖天生，還是多行陰騭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；發達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雖命定，亦須肯作工夫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。所以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，功德有回天之力，陰騭可奪定數之功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為善，人知之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，是為陽善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；為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善，人不知，是為陰德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。陽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善，名歸之；陰德，天報之，這是福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慧：慧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命，世覺也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。佛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曰：正等正覺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。覺能夠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解脫因果的牽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/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3011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九、不住相修福慧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「菩薩於法，應無所住，行於布施。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「菩薩不住相布施，其福德不可思量。」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56604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3795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二、福慧雙修成菩薩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就是由福慧雙修而成的。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故修道者，能夠避禍趨吉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也是修道的好處，及性命雙修的目標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有一偈語：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修福不修慧，大象披瓔珞；修慧不修福，羅漢托空缽。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師母月慧菩薩說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福不修慧，福中也造罪；修慧不修福，善緣不具足。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有漏福報不究竟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萬空歌的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田也空來地也空，換了多少主人翁；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金也空來銀也空，死後何曾在手中；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生也空來死也空，生死如同一夢中；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夫也空來妻也空，大難來時各西東；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有漏福報</a:t>
            </a:r>
            <a:endParaRPr lang="zh-TW" altLang="en-US" sz="3600" dirty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修中下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漏的福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8405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、無漏福報是究竟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漏的福報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：享受不盡的福報。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修天道得無漏福報：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拜明師求道，修天道，可成仙做佛，超脫輪迴，這種福報是永遠享受不盡的，這就是無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漏福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求道：天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除名，一世修一世成。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652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、修道要福慧雙修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啊！你是要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修福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修慧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慧是不可作分別的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能躲劫避難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的心夠不夠寬闊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不夠慈悲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不能向聖賢仙佛看齊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都是有無福慧的關鍵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自覺力不足，如何反求諸己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增進福慧呢？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1667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六、六度是福慧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財施、法施、無畏施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持守齋戒、遵守佛規禮節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忍辱：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涵養德行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努力學道、修道、辦道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求道、修道、辦道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禪定：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如如不動，經得起魔考。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8910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七、福慧雙修不遺憾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求道，皇帝也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遺憾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：福報再大，沒有求道修道，是就不了靈性的。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亞歷山大大帝的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遺憾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；棺材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挖兩個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洞、御醫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要護送他到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墳墓、黃金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舖滿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順治皇帝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遺憾：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為大地山河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主             憂國憂民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煩                    百年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三萬六千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                              不及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僧家半日閒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193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時糊塗去時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迷                空在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人間走這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                 未曾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生我誰是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                      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我之時我是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誰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成人方是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                           合眼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矇矓又是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                    不如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不來亦不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                     來時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歡喜去時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悲歡離合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慮                何日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清閒誰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得知                   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能了達僧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家事                 從此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回頭不算遲</a:t>
            </a:r>
          </a:p>
          <a:p>
            <a:endParaRPr lang="zh-TW" altLang="en-US" sz="3200" dirty="0"/>
          </a:p>
          <a:p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5387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淺談福慧雙修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八、沒有福報莫強求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人的一生，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都在過關，過名利關，過恩愛關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富貴是人人所想要的，若無福報就難取功名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命中有時終須有、命中無時莫強求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不一定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能這麼豁達，把一切看得這麼開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，大都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不是想要名利雙收，就是榮華富貴加於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一身。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兒想想，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世人到底真有幾個人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如此事事順心如意的呢？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9356219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</TotalTime>
  <Words>765</Words>
  <Application>Microsoft Office PowerPoint</Application>
  <PresentationFormat>如螢幕大小 (16:9)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Franklin Gothic Book</vt:lpstr>
      <vt:lpstr>全真細隸書</vt:lpstr>
      <vt:lpstr>全真顏體</vt:lpstr>
      <vt:lpstr>微軟正黑體</vt:lpstr>
      <vt:lpstr>標楷體</vt:lpstr>
      <vt:lpstr>Arial</vt:lpstr>
      <vt:lpstr>Wingdings 2</vt:lpstr>
      <vt:lpstr>科技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  <vt:lpstr>淺談福慧雙修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151</cp:revision>
  <dcterms:created xsi:type="dcterms:W3CDTF">2014-02-15T05:50:45Z</dcterms:created>
  <dcterms:modified xsi:type="dcterms:W3CDTF">2016-08-20T04:21:04Z</dcterms:modified>
</cp:coreProperties>
</file>