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42" r:id="rId2"/>
    <p:sldId id="343" r:id="rId3"/>
    <p:sldId id="344" r:id="rId4"/>
    <p:sldId id="345" r:id="rId5"/>
    <p:sldId id="34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5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944BD3D1-1FD2-4BCE-BCEB-80BA8C2F885D}"/>
    <pc:docChg chg="custSel addSld modSld">
      <pc:chgData name="老兄 悟見" userId="d3c841b5715e98f1" providerId="LiveId" clId="{944BD3D1-1FD2-4BCE-BCEB-80BA8C2F885D}" dt="2021-09-28T07:01:34.530" v="55" actId="20577"/>
      <pc:docMkLst>
        <pc:docMk/>
      </pc:docMkLst>
      <pc:sldChg chg="modSp mod">
        <pc:chgData name="老兄 悟見" userId="d3c841b5715e98f1" providerId="LiveId" clId="{944BD3D1-1FD2-4BCE-BCEB-80BA8C2F885D}" dt="2021-09-12T07:08:25.241" v="39" actId="207"/>
        <pc:sldMkLst>
          <pc:docMk/>
          <pc:sldMk cId="374118075" sldId="342"/>
        </pc:sldMkLst>
        <pc:spChg chg="mod">
          <ac:chgData name="老兄 悟見" userId="d3c841b5715e98f1" providerId="LiveId" clId="{944BD3D1-1FD2-4BCE-BCEB-80BA8C2F885D}" dt="2021-09-12T07:08:25.241" v="39" actId="207"/>
          <ac:spMkLst>
            <pc:docMk/>
            <pc:sldMk cId="374118075" sldId="342"/>
            <ac:spMk id="3" creationId="{EFCDE479-C3AE-2243-BC22-1CDD81792C03}"/>
          </ac:spMkLst>
        </pc:spChg>
      </pc:sldChg>
      <pc:sldChg chg="modSp mod">
        <pc:chgData name="老兄 悟見" userId="d3c841b5715e98f1" providerId="LiveId" clId="{944BD3D1-1FD2-4BCE-BCEB-80BA8C2F885D}" dt="2021-09-28T07:01:34.530" v="55" actId="20577"/>
        <pc:sldMkLst>
          <pc:docMk/>
          <pc:sldMk cId="892989763" sldId="343"/>
        </pc:sldMkLst>
        <pc:spChg chg="mod">
          <ac:chgData name="老兄 悟見" userId="d3c841b5715e98f1" providerId="LiveId" clId="{944BD3D1-1FD2-4BCE-BCEB-80BA8C2F885D}" dt="2021-09-28T07:01:34.530" v="55" actId="20577"/>
          <ac:spMkLst>
            <pc:docMk/>
            <pc:sldMk cId="892989763" sldId="343"/>
            <ac:spMk id="3" creationId="{EFCDE479-C3AE-2243-BC22-1CDD81792C03}"/>
          </ac:spMkLst>
        </pc:spChg>
      </pc:sldChg>
      <pc:sldChg chg="modSp mod">
        <pc:chgData name="老兄 悟見" userId="d3c841b5715e98f1" providerId="LiveId" clId="{944BD3D1-1FD2-4BCE-BCEB-80BA8C2F885D}" dt="2021-09-12T07:09:12.939" v="45" actId="207"/>
        <pc:sldMkLst>
          <pc:docMk/>
          <pc:sldMk cId="2704990655" sldId="344"/>
        </pc:sldMkLst>
        <pc:spChg chg="mod">
          <ac:chgData name="老兄 悟見" userId="d3c841b5715e98f1" providerId="LiveId" clId="{944BD3D1-1FD2-4BCE-BCEB-80BA8C2F885D}" dt="2021-09-12T07:09:12.939" v="45" actId="207"/>
          <ac:spMkLst>
            <pc:docMk/>
            <pc:sldMk cId="2704990655" sldId="344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944BD3D1-1FD2-4BCE-BCEB-80BA8C2F885D}" dt="2021-09-12T07:09:25.765" v="47" actId="207"/>
        <pc:sldMkLst>
          <pc:docMk/>
          <pc:sldMk cId="3248581761" sldId="345"/>
        </pc:sldMkLst>
        <pc:spChg chg="mod">
          <ac:chgData name="老兄 悟見" userId="d3c841b5715e98f1" providerId="LiveId" clId="{944BD3D1-1FD2-4BCE-BCEB-80BA8C2F885D}" dt="2021-09-12T07:09:25.765" v="47" actId="207"/>
          <ac:spMkLst>
            <pc:docMk/>
            <pc:sldMk cId="3248581761" sldId="345"/>
            <ac:spMk id="3" creationId="{EFCDE479-C3AE-2243-BC22-1CDD81792C03}"/>
          </ac:spMkLst>
        </pc:spChg>
      </pc:sldChg>
      <pc:sldChg chg="modSp add mod">
        <pc:chgData name="老兄 悟見" userId="d3c841b5715e98f1" providerId="LiveId" clId="{944BD3D1-1FD2-4BCE-BCEB-80BA8C2F885D}" dt="2021-09-12T07:09:39.386" v="49" actId="207"/>
        <pc:sldMkLst>
          <pc:docMk/>
          <pc:sldMk cId="2092121214" sldId="346"/>
        </pc:sldMkLst>
        <pc:spChg chg="mod">
          <ac:chgData name="老兄 悟見" userId="d3c841b5715e98f1" providerId="LiveId" clId="{944BD3D1-1FD2-4BCE-BCEB-80BA8C2F885D}" dt="2021-09-12T07:09:39.386" v="49" actId="207"/>
          <ac:spMkLst>
            <pc:docMk/>
            <pc:sldMk cId="2092121214" sldId="346"/>
            <ac:spMk id="3" creationId="{EFCDE479-C3AE-2243-BC22-1CDD81792C03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2021/9/28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福中知福修辦道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一、感謝有福修辦道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為師告訴你們，我們要時時感恩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，感謝上天讓咱們求道，還有這個機會修道；對你好的人要感謝，對你不好的也要感謝，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因為有別人的不好，才能顯出咱們的好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；因為有眾生才有你們。</a:t>
            </a:r>
          </a:p>
        </p:txBody>
      </p:sp>
    </p:spTree>
    <p:extLst>
      <p:ext uri="{BB962C8B-B14F-4D97-AF65-F5344CB8AC3E}">
        <p14:creationId xmlns:p14="http://schemas.microsoft.com/office/powerpoint/2010/main" val="3741180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福中知福修辦道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二、亂世可造就聖賢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亂世可以造就聖賢，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修道在自己。我們說修道修心，是修己還是</a:t>
            </a:r>
            <a:r>
              <a:rPr lang="zh-TW" altLang="en-US" sz="3600" b="0" i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看人修？每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個人都在學佛菩薩慈悲，先修好自己，再去關心別人、渡人，每個人都是佛菩薩。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看到別人不好，自己就會很難過，沒有眾生，就沒有你們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，所以愛眾生，就是愛自己。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29897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福中知福修辦道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三、修道是修自己心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修道是很重要的。在日常生活方面，是不能離開的。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道在生活，生活就是道，生活不順利時，就要開始用修道的心，來過生活。要用歡喜心，去面對問題，甘就是苦，苦就是甘，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不要覺得，每天上班很痛苦，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為什麼人家可以很法喜？還不都是心的問題！修道不就是修自己的心嗎？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4990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福中知福修辦道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 fontScale="925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四、我們是來做仙佛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人是一定要生存下去的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，而且你這一生，做什麼事情，就成為什麼樣的人。雖然沒有人幫你們做史記，但上天也會清清楚楚；而且，這是對咱們自己負責，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「我某某某有幸來到人世上，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享受這人世上的喜怒哀樂、酸甜苦辣；最幸運的是，還能來人世上學道，做仙佛、做活佛！」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8581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41489"/>
            <a:ext cx="504056" cy="4887348"/>
          </a:xfrm>
        </p:spPr>
        <p:txBody>
          <a:bodyPr anchor="ctr"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福中知福修辦道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505" y="114663"/>
            <a:ext cx="8352927" cy="4914174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五、不要在福不知福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你們不要生在福中不知福，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為什麼仙佛都要乘愿再來？因為修道，才是最美好的事情，因為他享受那份痛苦，痛苦之後成為甘甜，就會很有成就感，這樣才有意義；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在苦難當中救人，這才有意義啊！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現在等於是你們的黄金時代，自己要好好把握啊！</a:t>
            </a:r>
          </a:p>
          <a:p>
            <a:pPr algn="l"/>
            <a:endParaRPr lang="zh-TW" altLang="en-US" sz="20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92121214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3043</TotalTime>
  <Words>481</Words>
  <Application>Microsoft Office PowerPoint</Application>
  <PresentationFormat>如螢幕大小 (16:9)</PresentationFormat>
  <Paragraphs>25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Calibri</vt:lpstr>
      <vt:lpstr>Franklin Gothic Book</vt:lpstr>
      <vt:lpstr>Wingdings 2</vt:lpstr>
      <vt:lpstr>科技</vt:lpstr>
      <vt:lpstr>福中知福修辦道 悟見講</vt:lpstr>
      <vt:lpstr>福中知福修辦道 悟見講</vt:lpstr>
      <vt:lpstr>福中知福修辦道 悟見講</vt:lpstr>
      <vt:lpstr>福中知福修辦道 悟見講</vt:lpstr>
      <vt:lpstr>福中知福修辦道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690</cp:revision>
  <dcterms:created xsi:type="dcterms:W3CDTF">2014-02-15T05:50:45Z</dcterms:created>
  <dcterms:modified xsi:type="dcterms:W3CDTF">2021-09-28T07:01:39Z</dcterms:modified>
  <cp:contentStatus/>
</cp:coreProperties>
</file>