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7" r:id="rId10"/>
    <p:sldId id="306" r:id="rId11"/>
    <p:sldId id="305" r:id="rId12"/>
    <p:sldId id="304" r:id="rId13"/>
    <p:sldId id="30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2649" autoAdjust="0"/>
  </p:normalViewPr>
  <p:slideViewPr>
    <p:cSldViewPr>
      <p:cViewPr varScale="1">
        <p:scale>
          <a:sx n="100" d="100"/>
          <a:sy n="100" d="100"/>
        </p:scale>
        <p:origin x="52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駒過隙時匆匆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鼓頻催秋轉冬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利萬物而不爭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處下位無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驥伏櫪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志千里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乘風破浪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壯志凌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人體道時修進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同風化世寧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>　　　　　</a:t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爾們職責自擔負　去除心中之怨言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認理行之方為好　莫要行偏當明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浩然之正氣　溫故知新上層攀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愿無始終不懈怠　齊助咱師辦收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9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爾們安心勤修辦　上天一定助完全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不用擔心爾前人　一切安好勿掛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更加心堅定　莫亂本心不倒顛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真知真行真君子　真修真辦真良賢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15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不負自己之本份　不負此生至凡間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不負皇母之慈憫　不忘吾之愿行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師之志承師德　共把天道四海傳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人人皆返無極地　永不投東居樂園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601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之淺言告弟妹　弟妹是否皆懂焉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一心許天好好辦　將來成就大羅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時有限不多告　兩天時間弟妹觀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125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今借筆劃沙盤　淺言告之壇前賢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先問壇前眾弟妹　別來無恙可皆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有幸入聖地　兩天法會道理研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此緣得來乃不易　弟妹珍惜為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要端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40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大道應運應時降　皇母慈憫傳人間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差下萬仙與菩薩　共為大事之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不易珍惜往　法天則地效聖賢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學問高深身段放　方有所得在心田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134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真道自在日常體　萬物有道細體觀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孝順堂上之雙親　怡色柔聲展悅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恭敬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自個之兄長　知止於禮去爭端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對待朋友有誠信　久要不忘自己言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181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推己及人行忠恕　行有不得求己全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今入佛門自研理　明澈大道之道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化小孝為大孝　渡爾雙親上慈船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人道盡之天道廣　方得渡得十方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8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弟妹皆為賢才輩　珍惜佳光莫等閒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珍惜有用之色身　好好修辦腳步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老師時常講　峻命不易握拳拳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有心向道天不負　上天定助眾修焉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195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渡化自己之眾生　脾氣毛病當改刪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顯現儒者真風範　恭寬敏惠信守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趁著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此時建功易　何不奉道志向堅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天上果位人間就　始終如一終達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源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64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修道在己非看人　一切皆在志恆堅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　欲待何時超南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皆為學問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  好好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參究吾之言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修道之路絕無錯　只在有無真心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天時光善把握　出班之後顯非凡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>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3311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真修真辦真良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再告壇前吾弟妹　大家好嗎吾心關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久未見著爾們啊　甚為掛念當明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道場標杆立　是否言行注重焉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內外合一方賢者　真修真辦對上天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474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</TotalTime>
  <Words>201</Words>
  <Application>Microsoft Office PowerPoint</Application>
  <PresentationFormat>如螢幕大小 (16:9)</PresentationFormat>
  <Paragraphs>42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微軟正黑體</vt:lpstr>
      <vt:lpstr>標楷體</vt:lpstr>
      <vt:lpstr>Arial</vt:lpstr>
      <vt:lpstr>Wingdings 2</vt:lpstr>
      <vt:lpstr>科技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  <vt:lpstr>真修真辦真良賢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85</cp:revision>
  <dcterms:created xsi:type="dcterms:W3CDTF">2014-02-15T05:50:45Z</dcterms:created>
  <dcterms:modified xsi:type="dcterms:W3CDTF">2016-12-01T12:13:35Z</dcterms:modified>
</cp:coreProperties>
</file>