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9" r:id="rId2"/>
    <p:sldId id="330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31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、聞道求道緣份有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師徒相聚於佛軒，師心無限之樂歡。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觀看壇前吾徒兒，皆是上天好英賢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求道緣份有，今朝又入率性班；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更上層樓師恭禧，把握佳緣莫等閒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此開此法會班，為了什麼可細參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十、天恩師德常謹記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師復轉筆告徒郎，一片慈腸眾明詳：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徒眾有心真修辦，一心一意抱道揚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天恩師德常謹記，不亂撙節方賢良。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承上啟下實做好，方能引眾上天堂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77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十一、修辦乃是一輩子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回心自省己發心，是否始終皆如常？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修辦之士信心建，不因困難而推搪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辦乃是一輩子，莫要輕易心怠荒；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渡人辦道雖不易，誠意可感人心房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23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十二、盡己心力天事辦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但願師之乖乖徒，不怕困難勇前往；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內外兼備有涵養，展現大道精神揚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己心力天事辦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是上天好兒郎；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一路到底終不退，他日成就非凡響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78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二、既是來之則安之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是否心甘又情願？於此佛殿坐兩天？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亦是引保之苦心，婆心ㄧ片勸爾前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徒兒因何因，來此法會率性班；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既是來之則安之，方能聽得真理詮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1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三、亙古大道不輕降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私慾淨盡天心現，專心ㄧ致納良言；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亙古大道不輕降，如今應運傳世間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因天數末後至，再不覺之困陰山。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徒觀塵世災殃連，可有警惕在心間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78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四、人人皆有冤孽債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人人皆有冤孽債，於今當要來償還；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欠人ㄧ斤還一斤，天理好還不亂焉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唯有早向道，行功累德建功端；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償己宿世之債業，無債身輕樂無邊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43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五、明道奉行作賢男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莫言肉眼瞧不見，天理不爽非戲言；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勸眾早早來覺悟，明道奉行作賢男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菩薩之慈念，渡化有緣上法船；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學習聖哲之精神，謙虛為懷不倒顛。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0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六、修行之路為好焉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格致誠正將身修，以身示道立標杆；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擇善從之有主權，身為形役太可憐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萬般之道路，修行之路為好焉；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明辨是非和真假，知白守黑莫有偏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3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七、無常一至見羅閻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金玉滿堂何能守？無常一至見羅閻。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珍惜身邊所有物，掃去執著復真顏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自己身心靈，大愛無限遍塵間；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相信自己愛自己，妄自菲薄非英賢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18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八、朝向光明大道前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凡事皆有解決道，切勿切勿自囚焉。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人生真諦今明確，朝向光明大道前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辦道不為難，有心之者終達源；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但願徒兒有所悟，願向大道修滿圓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盡己心力天事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九、明白道真道寶貴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明白道真道寶貴，不肯修行亦枉然。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自己有此好佛緣，且當行深高峰攀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短短幾十年，莫要虛度而等閒；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當下乃是最重要，積極向前法聖賢；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天時緊急不容錯，莫再流連於邯鄲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98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2343</TotalTime>
  <Words>404</Words>
  <Application>Microsoft Office PowerPoint</Application>
  <PresentationFormat>如螢幕大小 (16:9)</PresentationFormat>
  <Paragraphs>67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盡己心力天事辦 悟見講</vt:lpstr>
      <vt:lpstr>盡己心力天事辦 悟見講</vt:lpstr>
      <vt:lpstr>盡己心力天事辦 悟見講</vt:lpstr>
      <vt:lpstr>盡己心力天事辦 悟見講</vt:lpstr>
      <vt:lpstr>盡己心力天事辦 悟見講</vt:lpstr>
      <vt:lpstr>盡己心力天事辦 悟見講</vt:lpstr>
      <vt:lpstr>盡己心力天事辦 悟見講</vt:lpstr>
      <vt:lpstr>盡己心力天事辦 悟見講</vt:lpstr>
      <vt:lpstr>盡己心力天事辦 悟見講</vt:lpstr>
      <vt:lpstr>盡己心力天事辦 悟見講</vt:lpstr>
      <vt:lpstr>盡己心力天事辦 悟見講</vt:lpstr>
      <vt:lpstr>盡己心力天事辦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450</cp:revision>
  <dcterms:created xsi:type="dcterms:W3CDTF">2014-02-15T05:50:45Z</dcterms:created>
  <dcterms:modified xsi:type="dcterms:W3CDTF">2018-11-21T06:57:44Z</dcterms:modified>
  <cp:contentStatus/>
</cp:coreProperties>
</file>