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0" r:id="rId4"/>
    <p:sldId id="298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第一、白陽天使應負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繼往開來之使命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、白陽天使應負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傳承道棒之使命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、白陽天使應負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開荒傳道之使命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第四、白陽天使應負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渡眾佈德之使命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第五、白陽天使肩負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策動法輪之使命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 </a:t>
            </a:r>
            <a:endParaRPr lang="zh-TW" altLang="en-US" sz="3600" dirty="0"/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第六、白陽天使任負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舉賢援能之使命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、白陽天使擔負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移風易俗之使命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、白陽天使同負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淨化人心之使命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、白陽天使力負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造福人群之使命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、白陽天使肩負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頂劫救世之使命。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59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78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47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793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</TotalTime>
  <Words>179</Words>
  <Application>Microsoft Office PowerPoint</Application>
  <PresentationFormat>如螢幕大小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白陽天使之使命 悟見講</vt:lpstr>
      <vt:lpstr>白陽天使之使命 悟見講</vt:lpstr>
      <vt:lpstr>白陽天使之使命 悟見講</vt:lpstr>
      <vt:lpstr>白陽天使之使命 悟見講</vt:lpstr>
      <vt:lpstr>白陽天使之使命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90</cp:revision>
  <dcterms:created xsi:type="dcterms:W3CDTF">2014-02-15T05:50:45Z</dcterms:created>
  <dcterms:modified xsi:type="dcterms:W3CDTF">2017-01-05T03:08:07Z</dcterms:modified>
</cp:coreProperties>
</file>