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2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、以慈心渡化衆生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要渡化眾生，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要成全後學，憑什麼心呢？是仁慈心或功德相呢？是為著將來成佛，或回天堂才做嗎？若是如此則大大的錯了。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天堂並不是追求而來的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，當我們求的時候就失去了，所謂明來暗失，懂嗎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十、往內心紮根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立定方向，並從內心紮根，之後才能落實，而不為外道所迷惑。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千言萬語無法道盡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，徒兒們好好記著，自己的前途自己闖，自己的生死大事，自己負責。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慶幸，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擁有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這麼一個好道場的前提下，以眞理相接續，以心法為根本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42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十一、突破內心的瓶頸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辦道日久，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多少也有體悟，每一個人將自己的智慧淋漓盡致地發揮出來，才是正途。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雖然，徒兒們有時會停頓，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有時會氣餒，有時會想歇息，甚至有時，會有些許埋怨，但那畢竟都是短暫的，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為師從未對徒兒失望過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，徒兒們也應該對自己有這一份期許，突破內心的瓶頸，打開心鎖，帶著法喜，充滿每一個人的心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50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十二、報答天恩師德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慈祥的老母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，多麼慈祥，兄弟姐妹們，相親相愛，攜手前進，共報天恩師德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自己了自己的願，願了了，就永遠團圓了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3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十三、化煩惱為菩提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願徒兒們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，好好記住，人生是諸苦的會合，在這諸苦的會合裏，要能化煩惱為菩提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菩提現前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，就往自己的內心找尋。</a:t>
            </a:r>
          </a:p>
        </p:txBody>
      </p:sp>
    </p:spTree>
    <p:extLst>
      <p:ext uri="{BB962C8B-B14F-4D97-AF65-F5344CB8AC3E}">
        <p14:creationId xmlns:p14="http://schemas.microsoft.com/office/powerpoint/2010/main" val="687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二、有求有失莫執著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名利，修道人追求解脫，都是有求有失的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內心已有對待，產生了分別，而這個分別心，就是生死輪迴的種子啊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2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三、當下即是天堂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天堂不是在上面造就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，或百年之後才能夠去的，而是在當下，是否能夠轉念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若時時刻刻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為眾生著想，時時刻刻都捨己為眾，渾然忘我，則天堂即現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71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四、內心平靜是淨土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為師的心願，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就是要宇宙的每一處，都建立成天堂，讓它處處皆成淨土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人人內心，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平靜，自然人間塵土，就化為淨土了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27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五、理好明道好修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們，都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是已發芽的種子，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要成長、要茁壯。有云：「道好修，理難明。」事實上是：「理好明，道好修。」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只要奉獻，當下轉念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，則煩惱即菩提了。末法時期，要自正自悟，在這當中，與眾生永不離開，責任擔待到眾生渡盡時，則無願不能了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25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六、把握機緣快修辦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人人各有因緣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，機緣來到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時，善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自把握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們，都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是為師的化身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，這莊嚴的使命，這千古的事業，絕不可掉以輕心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27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七、於我於法莫執著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末後大事明白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，普遍於全世界了，要明白自己的心性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總是苦、空、無常，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了然一切不要執著於我、於法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57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八、遇逆境心存感激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逆境現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前，心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存感激，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因為這是提昇自己的機會，是登天的梯子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是難、難、難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，卻一定要做，要超越萬事萬物，先超越自己，虛懷若谷始能納人，謙沖則近道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688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當下即是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九、能攝心善護一念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內心與外境相遇時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，要能攝心，善護一念，不要變成二念，亦即不可思量，思量即不中用，心會落入有為，依法、對待。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保持一顆潔淨自然的心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，換句話說，就是老實修行，自古以來，修行的人都是將道融於生活當中的，老實吃飯、老實睡覺、老實走路、老實講道、老實聽課等等，坐有坐相，行有行儀、無夢、無相、無我，則近道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57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489</TotalTime>
  <Words>995</Words>
  <Application>Microsoft Office PowerPoint</Application>
  <PresentationFormat>如螢幕大小 (16:9)</PresentationFormat>
  <Paragraphs>67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當下即是天堂 悟見講</vt:lpstr>
      <vt:lpstr>當下即是天堂 悟見講</vt:lpstr>
      <vt:lpstr>當下即是天堂 悟見講</vt:lpstr>
      <vt:lpstr>當下即是天堂 悟見講</vt:lpstr>
      <vt:lpstr>當下即是天堂 悟見講</vt:lpstr>
      <vt:lpstr>當下即是天堂 悟見講</vt:lpstr>
      <vt:lpstr>當下即是天堂 悟見講</vt:lpstr>
      <vt:lpstr>當下即是天堂 悟見講</vt:lpstr>
      <vt:lpstr>當下即是天堂 悟見講</vt:lpstr>
      <vt:lpstr>當下即是天堂 悟見講</vt:lpstr>
      <vt:lpstr>當下即是天堂 悟見講</vt:lpstr>
      <vt:lpstr>當下即是天堂 悟見講</vt:lpstr>
      <vt:lpstr>當下即是天堂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213</cp:revision>
  <dcterms:created xsi:type="dcterms:W3CDTF">2014-02-15T05:50:45Z</dcterms:created>
  <dcterms:modified xsi:type="dcterms:W3CDTF">2017-10-15T01:31:42Z</dcterms:modified>
  <cp:contentStatus/>
</cp:coreProperties>
</file>