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96" r:id="rId2"/>
    <p:sldId id="297" r:id="rId3"/>
    <p:sldId id="309" r:id="rId4"/>
    <p:sldId id="310" r:id="rId5"/>
    <p:sldId id="308" r:id="rId6"/>
    <p:sldId id="307" r:id="rId7"/>
    <p:sldId id="306" r:id="rId8"/>
    <p:sldId id="305" r:id="rId9"/>
    <p:sldId id="304" r:id="rId10"/>
    <p:sldId id="303" r:id="rId11"/>
    <p:sldId id="302" r:id="rId12"/>
    <p:sldId id="301" r:id="rId13"/>
    <p:sldId id="299" r:id="rId14"/>
    <p:sldId id="300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4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現在要以覺為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、修道要以覺為師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末後時期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顛倒的眾生，應該進人正道，要自修自覺，而不只是以戒為師。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此時，當要以「覺」為師，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要覺佛覺性，渡化眾生，是自覺覺他的事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現在要以覺為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隨緣盡心來辦道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全台灣的道務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，已到達顛峰狀態，因緣已經成熟，有佛緣的，已經大部份接續了，餘下來要篩的、要撿的，盡心就可以了。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能渡多少算多少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，只是隨緣，不是因為內心希望有收獲才去做，否則將落入束縛。總之，一切心誠就好。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322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現在要以覺為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改過是當前急務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內心的過錯，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要趕快刪減乾淨，這是當前重大的事，大收圓的時機要到了。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幫助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給予他人一個助緣，而在同時，不要忘記，給自己一個機會，緣生緣滅，緣聚緣散，收成得人人圓滿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552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現在要以覺為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修行要放下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今天大道所傳導的，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是要大家能夠自修自正，從來，道都是只有放下才能獲得的。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徒兒們放下了什麼呢？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不都是撿石頭，往自己的包裹裏放嗎？趕快放下自己想要的東西。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無為無心，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無心的去做，無為地行出來，要：生其心而無所住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256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現在要以覺為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破除無明斷輪迴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萬法由內心生滅，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此時，是大家昇起智慧，自性自渡的時候。一定要記住，自性必須自渡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輪迴的種子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，靠自己斬除；生死輪迴的道上，唯有破除無明，不用向外找神。</a:t>
            </a:r>
          </a:p>
        </p:txBody>
      </p:sp>
    </p:spTree>
    <p:extLst>
      <p:ext uri="{BB962C8B-B14F-4D97-AF65-F5344CB8AC3E}">
        <p14:creationId xmlns:p14="http://schemas.microsoft.com/office/powerpoint/2010/main" val="94884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現在要以覺為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以覺為師能超脫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，才能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超脫生死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覺為師，但也要守戒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。末後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了要趕快修辦。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春夏秋涼又嚴冬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出暮歸不停休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堪嘆人生壽幾秋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登覺路把道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569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現在要以覺為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二、勿在外道上學道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個個以覺悟為師，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才能突破外在的種種束縛，而外在種種法門，為的是方便接引眾生。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徒兒們，要成全自己，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若還需要佛規禮囑、戒律來約束限制自己的話，就還在外道上學道，在被動上學道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943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現在要以覺為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三、不要忘失菩提心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上天慈悲，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以種種法門，引發大眾能發此心，一旦能發菩提心時，所要做的，就是菩薩行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行就是忘了自己，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在渾然忘我時，才能自覺而覺他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793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現在要以覺為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三、不要忘失菩提心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師一再明示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，藉機顯化也是法門，在決定使用什麼法門時，切記必須持大悲心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，失去菩提心，學法無益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。大悲心全然奮發而出時，成就將會更大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246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現在要以覺為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四、成就自己的自性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後學有多少，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道場有多大，這只是外在的成果，若後學多了，道場大了，而自己卻陷入一個自我的執著法，那麼成就反而縮小，自性反而陷入地獄了。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不要忘記成就自己的自性，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以內在的自性法門，時時迴光返照，照覺自性，才能在辦道的過程中，不斷的給自己精進，否則自性不覺，何能覺他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480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現在要以覺為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五、自性自渡達究竟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末後了，時機已經到末後了，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該求的也求了，該辦的也都在辦了，這正是該收圓的時候了。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收圓守成，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收大家的圓，守自己的成。當要端正自己。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此時，不要再讓別人推動、引渡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，必須自覺、啟發，自性必須自渡才是究竟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870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現在要以覺為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六、末後不可再顛倒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徒兒們要想想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，是否已經識透、看清最後的宗旨，是否已經摸著根了。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已經是末後了，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末後的眾生，不可再顛倒，不可再迷離，否則枉費受明師一指，枉費得道、辦道一場。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25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現在要以覺為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七、應如是降伏其心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收回紛亂的心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，安定下來，外面的世界是紛擾的，外境外緣是干擾的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一顆本心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，就能夠摒除一切，排除一切，放下一切。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676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現在要以覺為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明理才能解脫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徒兒們一日不明理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，不能得究竟解脫，為師一日不能放心。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修道途中，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若內心執著於功德、名相，則已在外道，離開了道，並非為師所傳的原來宗旨。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當要記得，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應該是越辦越開，越辦越成長，而不是牢牢的束縛住了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281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504</TotalTime>
  <Words>1068</Words>
  <Application>Microsoft Office PowerPoint</Application>
  <PresentationFormat>如螢幕大小 (16:9)</PresentationFormat>
  <Paragraphs>73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現在要以覺為師 悟見講</vt:lpstr>
      <vt:lpstr>現在要以覺為師 悟見講</vt:lpstr>
      <vt:lpstr>現在要以覺為師 悟見講</vt:lpstr>
      <vt:lpstr>現在要以覺為師 悟見講</vt:lpstr>
      <vt:lpstr>現在要以覺為師 悟見講</vt:lpstr>
      <vt:lpstr>現在要以覺為師 悟見講</vt:lpstr>
      <vt:lpstr>現在要以覺為師 悟見講</vt:lpstr>
      <vt:lpstr>現在要以覺為師 悟見講</vt:lpstr>
      <vt:lpstr>現在要以覺為師 悟見講</vt:lpstr>
      <vt:lpstr>現在要以覺為師 悟見講</vt:lpstr>
      <vt:lpstr>現在要以覺為師 悟見講</vt:lpstr>
      <vt:lpstr>現在要以覺為師 悟見講</vt:lpstr>
      <vt:lpstr>現在要以覺為師 悟見講</vt:lpstr>
      <vt:lpstr>現在要以覺為師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214</cp:revision>
  <dcterms:created xsi:type="dcterms:W3CDTF">2014-02-15T05:50:45Z</dcterms:created>
  <dcterms:modified xsi:type="dcterms:W3CDTF">2017-10-14T02:26:21Z</dcterms:modified>
  <cp:contentStatus/>
</cp:coreProperties>
</file>