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96" r:id="rId2"/>
    <p:sldId id="297" r:id="rId3"/>
    <p:sldId id="300" r:id="rId4"/>
    <p:sldId id="299" r:id="rId5"/>
    <p:sldId id="29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1026" y="3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2017/7/17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2017/7/17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2017/7/17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現今修道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、現今修道人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現今修道人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不合道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；著相忘內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觀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規顛倒顛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；虛圖作表面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人不成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現今修道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二、以修心辦道為主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修道要以什麼為主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就是要以修心、辦道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為主。</a:t>
            </a:r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391604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現今修道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三、修道做不得的事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什麼事誤不得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性命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事，誤不得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路走不得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後悔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路，走不得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虧吃不得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過虧，吃不得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話說不得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人話，說不得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827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現今修道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四、立愿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事不能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忘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什麼事皆能忘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愿事，不能忘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去規劃、規劃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，不但只有規劃，還要去執行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若沒有方向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，等於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浪費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生命！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486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現今修道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五、如何才算真修人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真修之人 謙虛有禮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真修之人 謹言慎行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真修之人 推功攬過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真修之人 抱道奉行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真修之人 承上啟下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真修之人 認理而修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真修之人 心懷感恩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真修之人 常省己過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真修之人 勞而不怒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真修之人 精進不懈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833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426</TotalTime>
  <Words>219</Words>
  <Application>Microsoft Office PowerPoint</Application>
  <PresentationFormat>如螢幕大小 (16:9)</PresentationFormat>
  <Paragraphs>31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現今修道人    悟見講</vt:lpstr>
      <vt:lpstr>現今修道人    悟見講</vt:lpstr>
      <vt:lpstr>現今修道人    悟見講</vt:lpstr>
      <vt:lpstr>現今修道人    悟見講</vt:lpstr>
      <vt:lpstr>現今修道人 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162</cp:revision>
  <dcterms:created xsi:type="dcterms:W3CDTF">2014-02-15T05:50:45Z</dcterms:created>
  <dcterms:modified xsi:type="dcterms:W3CDTF">2017-07-17T10:51:01Z</dcterms:modified>
</cp:coreProperties>
</file>