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9" r:id="rId10"/>
    <p:sldId id="298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2018/2/5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2018/2/5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珍惜現在修辦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、為何有神鬼魔？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賢士你們自己不清淨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，是會影響到多少的眾生，知道嗎？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到了末後這個時期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，端看你們的心，現在佛歸佛、魔歸魔、神歸神，鬼歸鬼，就是在這個時期。看一看、想一想，你們是存什麼心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珍惜現在修辦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十、珍惜現在修辦道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徒兒們，如果現在不好好修辦道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，那你還捨身辦道做什麼？所以徒兒們，要知道感恩啊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沒有道了、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如果沒有這身體了，請問你們要辦什麼道？你要捨什麼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058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珍惜現在修辦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二、仙佛如何幫你？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如果人家責備你，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還願意聽，聽得進去，那你這個人，還有可救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反過來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如果你心念不正、陽奉陰違者，與神不能相契合，諸佛不會來，魔會入侵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651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珍惜現在修辦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三、真功實善還冤欠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想一想，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如果仙佛不來護法，冤欠找上門來，你們的真神不能做主，賢士顛倒妄想，那後果會是如何呢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老關伏魔不伏冤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，你們無形冤欠，只有真功實善，才能夠化解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2533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珍惜現在修辦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四、修道如一顆果實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修道如同一顆果實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，你這一顆果實，如果裡面有蛀蟲，長得再大、再好看，有用嗎？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沒用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自己內心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，有幾條蛀蟲，自己要清楚啊！不要對別人，清清楚楚，對自己卻模模糊糊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7882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珍惜現在修辦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五、憑什麼躲災避劫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諸位賢士，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再不懂得覺悟，再不懂得改過，陰山有你一份，並非老關恐嚇你。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今天不要說你已經求道，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你求道不行道，有恩不報，有愿也不了，你憑什麼躲災避劫，你憑什麼了斷冤欠，了斷輪迴呢？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245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珍惜現在修辦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六、懺悔之心掏出來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你們懺悔之心掏出來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，一切從頭開始，永不再犯，上天喜歡改過，悔過之人。從此刻開始，靜下你的心，懺悔你的心，切記！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要謹守佛規。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因為人能弘道，非道弘人；天賴人宣，人賴天成。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235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珍惜現在修辦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七、仙佛護持要感恩</a:t>
            </a: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你們仔細想想，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只要你們有真心，不管怎麼去辦，在你們的週遭，都一定有輔助你們的人，這不就是仙佛的護持嗎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沒有感恩的心呢？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有檢討過自己嗎？每當夜深人靜的時候，有沒有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捫心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問問你自己，真的盡了心了嗎？你真的盡過力了嗎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398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珍惜現在修辦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八、善用並珍惜肉身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你們有肉身，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才可以辦事，有肉身、有才能、有智慧，才可以應眾生的因緣，辦佛家的大事，這個叫做捨身。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有身體才有捨身辦道的機會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，是不是？把握這身體還能動，當你有天三吋氣斷後，沒身體你怎能捨身辦道、到時立什麼愿，也無法了愿了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842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珍惜現在修辦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九、能捨就捨來辦道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沒當服務，那我就去當班員聽課；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平時公司下了班，做完自己的凡事後，我就多安排道務，來修辦啦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捨身辦道是什麼？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有能力就去做，沒能力也要出來學，這才叫捨身辦道嘛！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4232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542</TotalTime>
  <Words>821</Words>
  <Application>Microsoft Office PowerPoint</Application>
  <PresentationFormat>如螢幕大小 (16:9)</PresentationFormat>
  <Paragraphs>50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珍惜現在修辦道 悟見講</vt:lpstr>
      <vt:lpstr>珍惜現在修辦道 悟見講</vt:lpstr>
      <vt:lpstr>珍惜現在修辦道 悟見講</vt:lpstr>
      <vt:lpstr>珍惜現在修辦道 悟見講</vt:lpstr>
      <vt:lpstr>珍惜現在修辦道 悟見講</vt:lpstr>
      <vt:lpstr>珍惜現在修辦道 悟見講</vt:lpstr>
      <vt:lpstr>珍惜現在修辦道 悟見講</vt:lpstr>
      <vt:lpstr>珍惜現在修辦道 悟見講</vt:lpstr>
      <vt:lpstr>珍惜現在修辦道 悟見講</vt:lpstr>
      <vt:lpstr>珍惜現在修辦道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260</cp:revision>
  <dcterms:created xsi:type="dcterms:W3CDTF">2014-02-15T05:50:45Z</dcterms:created>
  <dcterms:modified xsi:type="dcterms:W3CDTF">2018-02-05T05:43:06Z</dcterms:modified>
  <cp:contentStatus/>
</cp:coreProperties>
</file>