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45" r:id="rId2"/>
    <p:sldId id="346" r:id="rId3"/>
    <p:sldId id="347" r:id="rId4"/>
    <p:sldId id="348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-1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08DE2C81-F32C-4A6F-A008-87520DAB193A}"/>
    <pc:docChg chg="custSel addSld modSld">
      <pc:chgData name="老兄 悟見" userId="d3c841b5715e98f1" providerId="LiveId" clId="{08DE2C81-F32C-4A6F-A008-87520DAB193A}" dt="2021-12-12T03:06:35.304" v="35" actId="207"/>
      <pc:docMkLst>
        <pc:docMk/>
      </pc:docMkLst>
      <pc:sldChg chg="modSp mod">
        <pc:chgData name="老兄 悟見" userId="d3c841b5715e98f1" providerId="LiveId" clId="{08DE2C81-F32C-4A6F-A008-87520DAB193A}" dt="2021-12-12T03:05:21.952" v="22" actId="207"/>
        <pc:sldMkLst>
          <pc:docMk/>
          <pc:sldMk cId="2451051432" sldId="345"/>
        </pc:sldMkLst>
        <pc:spChg chg="mod">
          <ac:chgData name="老兄 悟見" userId="d3c841b5715e98f1" providerId="LiveId" clId="{08DE2C81-F32C-4A6F-A008-87520DAB193A}" dt="2021-12-12T03:05:21.952" v="22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08DE2C81-F32C-4A6F-A008-87520DAB193A}" dt="2021-12-12T03:05:51.865" v="27" actId="207"/>
        <pc:sldMkLst>
          <pc:docMk/>
          <pc:sldMk cId="2287983102" sldId="346"/>
        </pc:sldMkLst>
        <pc:spChg chg="mod">
          <ac:chgData name="老兄 悟見" userId="d3c841b5715e98f1" providerId="LiveId" clId="{08DE2C81-F32C-4A6F-A008-87520DAB193A}" dt="2021-12-12T03:05:51.865" v="27" actId="207"/>
          <ac:spMkLst>
            <pc:docMk/>
            <pc:sldMk cId="2287983102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08DE2C81-F32C-4A6F-A008-87520DAB193A}" dt="2021-12-12T03:06:14.795" v="31" actId="207"/>
        <pc:sldMkLst>
          <pc:docMk/>
          <pc:sldMk cId="2712191292" sldId="347"/>
        </pc:sldMkLst>
        <pc:spChg chg="mod">
          <ac:chgData name="老兄 悟見" userId="d3c841b5715e98f1" providerId="LiveId" clId="{08DE2C81-F32C-4A6F-A008-87520DAB193A}" dt="2021-12-12T03:06:14.795" v="31" actId="207"/>
          <ac:spMkLst>
            <pc:docMk/>
            <pc:sldMk cId="2712191292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08DE2C81-F32C-4A6F-A008-87520DAB193A}" dt="2021-12-12T03:06:35.304" v="35" actId="207"/>
        <pc:sldMkLst>
          <pc:docMk/>
          <pc:sldMk cId="3141333655" sldId="348"/>
        </pc:sldMkLst>
        <pc:spChg chg="mod">
          <ac:chgData name="老兄 悟見" userId="d3c841b5715e98f1" providerId="LiveId" clId="{08DE2C81-F32C-4A6F-A008-87520DAB193A}" dt="2021-12-12T03:06:35.304" v="35" actId="207"/>
          <ac:spMkLst>
            <pc:docMk/>
            <pc:sldMk cId="3141333655" sldId="348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為何我投胎台灣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一、為何我投胎台灣？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大家都是在先天，同在一起，都有立愿，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台灣前賢們，先投胎到台灣先求道，成為上天的辦事人員，有些人則投胎到各國，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大家在理天就約好了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，等大道普傳之時，要來救大家，將大道普傳。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為何我投胎台灣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二、我們為何能求道？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五教跟道沒有衝突，道為根本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，教為樹枝，在降道以前，先派五教聖人降世，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老母看到時機到了，劫數要來，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地球將毀，也是六萬多年前老母跟我們，在三山坡上的約定，在末後時期，降下大道，要渡我們回天。</a:t>
            </a:r>
          </a:p>
          <a:p>
            <a:pPr marL="36576" indent="0">
              <a:buNone/>
            </a:pP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7983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為何我投胎台灣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三、天時緊急快求道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人間是假相，痛苦、快樂、富貴、貧賤皆是假相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，有一天終要回理天，好好修行，不跟人計較，對你好、對你不好都不要計較，這就是修行。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天時已到下山之時，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你們現在求道已經很慢了，別人用走的，你們要用跑的。</a:t>
            </a:r>
          </a:p>
          <a:p>
            <a:pPr marL="36576" indent="0">
              <a:buNone/>
            </a:pP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219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為何我投胎台灣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四、感恩過考渡衆生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累劫以來，身旁的有形無形的冤親債主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，是要來成就我們、考驗我們的，都是我們的恩人，要抱著一顆感恩的心，來感恩我們累劫以來的冤親債主。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你們的靈，跟為師的靈是一樣的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，為師累世以來，每一次的投胎轉世，都是來渡化眾生的，希望你們也是跟為師一樣的。</a:t>
            </a:r>
          </a:p>
          <a:p>
            <a:pPr marL="36576" indent="0">
              <a:buNone/>
            </a:pP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133365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3069</TotalTime>
  <Words>370</Words>
  <Application>Microsoft Office PowerPoint</Application>
  <PresentationFormat>如螢幕大小 (16:9)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Franklin Gothic Book</vt:lpstr>
      <vt:lpstr>Wingdings 2</vt:lpstr>
      <vt:lpstr>科技</vt:lpstr>
      <vt:lpstr>為何我投胎台灣 悟見講</vt:lpstr>
      <vt:lpstr>為何我投胎台灣 悟見講</vt:lpstr>
      <vt:lpstr>為何我投胎台灣 悟見講</vt:lpstr>
      <vt:lpstr>為何我投胎台灣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2021-12-12T03:06:36Z</dcterms:modified>
  <cp:contentStatus/>
</cp:coreProperties>
</file>