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6" r:id="rId2"/>
    <p:sldId id="297" r:id="rId3"/>
    <p:sldId id="305" r:id="rId4"/>
    <p:sldId id="304" r:id="rId5"/>
    <p:sldId id="303" r:id="rId6"/>
    <p:sldId id="302" r:id="rId7"/>
    <p:sldId id="306" r:id="rId8"/>
    <p:sldId id="301" r:id="rId9"/>
    <p:sldId id="300" r:id="rId10"/>
    <p:sldId id="299" r:id="rId11"/>
    <p:sldId id="298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為何回不了理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、內德不足難回天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唉！為師每每看到徒兒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們，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參透心性，仍舊貪嗔癡慢疑、分別心重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嫌貧愛富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、藐視神佛、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攬功推過、上者獨裁、下者奉承，為師心碎啊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為何回不了理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十、不遇明師難回天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如果我們沒有求道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，我們靈性有機會得救、得解脫嗎？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為師拿什麼給我的愛徒呢？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就憑著這一指點，點開你的生死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</a:rPr>
              <a:t>竅門</a:t>
            </a:r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651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為何回不了理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忘了三寶難回天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上天傳你三寶，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也是在告訴徒兒心性功夫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天道三寶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⑴玄關竅：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性是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佛。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TW" altLang="en-US" sz="4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⑵五字真經：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一貫在自身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</a:t>
            </a:r>
            <a:r>
              <a:rPr lang="zh-TW" altLang="en-US" sz="4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⑶合同：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赤子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樣指的都是你們的如來本性啊！</a:t>
            </a:r>
          </a:p>
        </p:txBody>
      </p:sp>
    </p:spTree>
    <p:extLst>
      <p:ext uri="{BB962C8B-B14F-4D97-AF65-F5344CB8AC3E}">
        <p14:creationId xmlns:p14="http://schemas.microsoft.com/office/powerpoint/2010/main" val="287860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為何回不了理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二、內聖不修難回天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徒兒要明白，上天降道，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徒兒有幸求道，也要真修實煉，往內聖下功夫，去屏除六萬年來的習氣業障，七情六慾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名利恩愛，種種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罣礙執著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，讓自己能夠返本達源，回復如來本性，這樣才能真正證自身的道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803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為何回不了理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三、忘了自性難回天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為師只是奉母命，來點道傳道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，徒兒啊，道不是在為師的手指頭上，也不是在點傳師手指頭上，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道在你們人人自性啊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050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為何回不了理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四、欺人欺神難回天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人不能欺，神不能欺，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心不能欺，天更不能欺啊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立愿要了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愿不了難返鄉。誠心抱守，了愿回天。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581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為何回不了理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五、辦私道無法回天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唉！都怪為師教徒不嚴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，讓徒兒不明事理，才讓徒兒，不能去除分別心，名利心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師多麼希望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，徒兒們替為師分憂，是抱持不分別的心，對每一組線的前賢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後學，都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能平等對待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840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為何回不了理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六、分別對待難回天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在理天，每位仙佛都是明理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、透理、一理而歸的，如果還有分別心，那是無法入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如果徒兒明白，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芸芸佛子，皆有其道，就是人人自性佛，那為師想，徒兒應該就不敢謗佛了吧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602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為何回不了理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七、愩高自大難回天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今天為師，點徒兒的玄關，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不是要讓徒兒因得道而摃高，而去藐視未受明師一指的人或神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師有很多徒兒，都是因為太摃高了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，最後並沒有回到理天，反而墮落阿修羅道和三惡道，失去真修的機會，為師很痛心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197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為何回不了理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八、罪業未消難回天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徒兒要明白，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修道是靠自己參悟，觀照本心而成就的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絕不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是隨便用嘴巴說說，為師就能帶你回天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，如果徒兒罪業未消，三毒未滅，恐怕為師，也難帶徒兒回天啊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645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為何回不了理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九、不尊重人難回天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修道不是為了為師而修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，是為徒兒你們自己的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慧命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而修，懂嗎？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都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為師期盼，每個徒兒，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尊重每個道場，尊重每個人，尊重每個宗教，那才是為師的好徒兒，老母的好子女。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434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565</TotalTime>
  <Words>825</Words>
  <Application>Microsoft Office PowerPoint</Application>
  <PresentationFormat>如螢幕大小 (16:9)</PresentationFormat>
  <Paragraphs>56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為何回不了理天 悟見講</vt:lpstr>
      <vt:lpstr>為何回不了理天 悟見講</vt:lpstr>
      <vt:lpstr>為何回不了理天 悟見講</vt:lpstr>
      <vt:lpstr>為何回不了理天 悟見講</vt:lpstr>
      <vt:lpstr>為何回不了理天 悟見講</vt:lpstr>
      <vt:lpstr>為何回不了理天 悟見講</vt:lpstr>
      <vt:lpstr>為何回不了理天 悟見講</vt:lpstr>
      <vt:lpstr>為何回不了理天 悟見講</vt:lpstr>
      <vt:lpstr>為何回不了理天 悟見講</vt:lpstr>
      <vt:lpstr>為何回不了理天 悟見講</vt:lpstr>
      <vt:lpstr>為何回不了理天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288</cp:revision>
  <dcterms:created xsi:type="dcterms:W3CDTF">2014-02-15T05:50:45Z</dcterms:created>
  <dcterms:modified xsi:type="dcterms:W3CDTF">2018-05-03T02:09:54Z</dcterms:modified>
  <cp:contentStatus/>
</cp:coreProperties>
</file>