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4" r:id="rId2"/>
    <p:sldId id="256" r:id="rId3"/>
    <p:sldId id="263" r:id="rId4"/>
    <p:sldId id="257" r:id="rId5"/>
    <p:sldId id="262" r:id="rId6"/>
    <p:sldId id="267" r:id="rId7"/>
    <p:sldId id="268" r:id="rId8"/>
    <p:sldId id="269" r:id="rId9"/>
    <p:sldId id="270" r:id="rId10"/>
    <p:sldId id="261" r:id="rId11"/>
    <p:sldId id="266" r:id="rId12"/>
    <p:sldId id="260" r:id="rId13"/>
    <p:sldId id="265" r:id="rId14"/>
    <p:sldId id="259" r:id="rId15"/>
    <p:sldId id="258" r:id="rId1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2016/6/18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2016/6/18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2016/6/18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2016/6/18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為什麼修不好   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一、前言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我們所得的道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，是超脫生死的真道，求道後要真修真辦，以報答天恩師德。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詩曰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難得今已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得                 佛法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難聞今已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聞                      此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身不向今生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渡                    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向何生渡此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身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27364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為什麼修不好   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七、修道要自性作主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濟公老師說：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每天跟隨的都是自己的無生老母、自己的佛菩薩，但是你們都忘了，徒兒要相信自己的佛性，讓真主人當家做主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輩子的重點是，把握有限的生命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，來走完這一條聖賢菩薩所走過的修道路。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768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為什麼修不好   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八、現在業力討得急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濟公老師說：我們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為什麼修不好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三期末劫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，有功則賞，有過則罰。此時業力討得很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這清算之年，徒兒要有覺悟的能力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，一旦有病苦纏身，切勿怨天尤人，只能靜下心來，「感恩」與「懺悔」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6354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為什麼修不好   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「懺悔沒將老母的道辦好」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，「懺悔沒幫忙老師三曹普渡的聖業」，「懺悔沒將道代表好」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懺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其以往的行為，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才能給自己一條生路走，有病，乃在了業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！若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「能真心懺悔，就有重生的機會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「心存感恩」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，有人說我求道修道，怎麼還生病，還有不如意的事，其實上天已經在幫你們暗中大事化小事，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不能再起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任何的嗔恨心了。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32324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為什麼修不好   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九、要改毛病去脾氣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濟公老師說：我們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為什麼修不好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的六字訣「改毛病，去脾氣」沒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修好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自己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要當自己的主人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，不要當脾氣、慾望的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奴隸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的慾望有如大海，有誰曾經滿足過呢？人永遠活在追逐當中，求不得時，才有所憂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4656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為什麼修不好   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世間萬事萬物只是暫時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借你們用，是暫時的，不是永遠的，唯有靈性是真，永生不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滅。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你們有機會成佛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，為什麼不讓自己成佛呢？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445580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為什麼修不好   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十、結論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求道很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幸運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，道真理真天命真，一世修一世成。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我們求道後，要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好好的修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，要努力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的修，不成佛道絕不罷手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我們求了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就是與彌勒祖師結下「見佛聞法証果」的殊勝因緣，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將來必定成佛。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75845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為什麼修不好   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9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二、業障阻礙修行路</a:t>
            </a:r>
            <a:endParaRPr lang="en-US" altLang="zh-TW" sz="39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為什麼修不好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因為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每一個人都有自己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累劫累世帶來的業障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，亦有冤親債主的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干擾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怎樣讓自己回天的路走更得平順，就是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要改毛病、去脾氣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，行功迴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1816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為什麼修不好   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三、修行要靠自力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自己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都不幫助自己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，老師一直搧有用嗎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自己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的路要自己走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，記住老師隨時會在身邊保護你們，但一定要心存善念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說聖凡兼修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，其實很少，一天工作八小時，每天有一小時修道的人都很少。</a:t>
            </a:r>
          </a:p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4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為什麼修不好   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9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四、修道要時時反省</a:t>
            </a:r>
            <a:endParaRPr lang="en-US" altLang="zh-TW" sz="39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濟公老師說：我們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為什麼修不好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我們的眼睛，都是往外看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的時間比較多，往內自省的時間較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本來就充滿了無數的喜怒哀樂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、煩惱雜念，藉由三寶心法的修持，便是要讓自己時時保持明淨，不會輕易被外境所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困擾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3272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為什麼修不好   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五、珍惜現在不怠惰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珍惜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現在才是重要的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，不要事事等待明天，明天之後還有明天，那就不要處處為自己找藉口，這很容易墮落的。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！總是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最容易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在有空的時候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生出怠惰心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，徒兒無時無刻念念當中，都要想到如何修持，才能更精進、更見性，樂在道中啊！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45996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為什麼修不好   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六、三心四相要除盡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濟公老師說：我們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為什麼修不好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有人相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我相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眾生相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壽者相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，三心四相干擾得你們亂紛紛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娑婆世界聲色貨利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、七情六慾，會讓你們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矇蔽了本性。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8796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為什麼修不好   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三心四相註解：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過去心：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心乃應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事之總指揮，故過去之事不可追，去就吧，雖妄想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亦不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返，反損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精神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現在心：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現在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之事不可存，去就吧，有事則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應，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無事則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未來心：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未來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之事不可求，事來則應，妄想亦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不得，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如此三心滅矣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7893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為什麼修不好   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Autofit/>
          </a:bodyPr>
          <a:lstStyle/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我相：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世人認自體，四大假合，地水火風所結色身，當作真我，見義不勇為，貪生怕死，只顧小我，名有我相，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人相：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心存惡念，依私心所欲，分別你我，作事不公平，意亂動，名有人相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6494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為什麼修不好   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眾生相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妄念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不絕，塵心流轉，不求解脫，六道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輪迴，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名有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眾生相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壽者相：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識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神用事，妄想不停，思享百歲，子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孫昌榮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，惡業為種，不悟佛性求解，超脫真理，隨心染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境，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意識不覺，苦海沉淪，名有壽者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相。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5023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397</TotalTime>
  <Words>1175</Words>
  <Application>Microsoft Office PowerPoint</Application>
  <PresentationFormat>如螢幕大小 (16:9)</PresentationFormat>
  <Paragraphs>70</Paragraphs>
  <Slides>15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2" baseType="lpstr">
      <vt:lpstr>Franklin Gothic Book</vt:lpstr>
      <vt:lpstr>全真細隸書</vt:lpstr>
      <vt:lpstr>微軟正黑體</vt:lpstr>
      <vt:lpstr>標楷體</vt:lpstr>
      <vt:lpstr>Arial</vt:lpstr>
      <vt:lpstr>Wingdings 2</vt:lpstr>
      <vt:lpstr>科技</vt:lpstr>
      <vt:lpstr> 為什麼修不好   悟見講                  </vt:lpstr>
      <vt:lpstr> 為什麼修不好   悟見講                  </vt:lpstr>
      <vt:lpstr> 為什麼修不好   悟見講                  </vt:lpstr>
      <vt:lpstr> 為什麼修不好   悟見講                  </vt:lpstr>
      <vt:lpstr> 為什麼修不好   悟見講                  </vt:lpstr>
      <vt:lpstr> 為什麼修不好   悟見講                  </vt:lpstr>
      <vt:lpstr> 為什麼修不好   悟見講                  </vt:lpstr>
      <vt:lpstr> 為什麼修不好   悟見講                  </vt:lpstr>
      <vt:lpstr> 為什麼修不好   悟見講                  </vt:lpstr>
      <vt:lpstr> 為什麼修不好   悟見講                  </vt:lpstr>
      <vt:lpstr> 為什麼修不好   悟見講                  </vt:lpstr>
      <vt:lpstr> 為什麼修不好   悟見講                  </vt:lpstr>
      <vt:lpstr> 為什麼修不好   悟見講                  </vt:lpstr>
      <vt:lpstr> 為什麼修不好   悟見講                  </vt:lpstr>
      <vt:lpstr> 為什麼修不好   悟見講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120</cp:revision>
  <dcterms:created xsi:type="dcterms:W3CDTF">2014-02-15T05:50:45Z</dcterms:created>
  <dcterms:modified xsi:type="dcterms:W3CDTF">2016-06-18T02:19:27Z</dcterms:modified>
</cp:coreProperties>
</file>