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、全聖是最有價值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徒啊，你們捨棄了一切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，就是要讓眾生更好，這份悲愿與這段歲月，就是在綻放光芒，是生命裡的最高境界。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，最有價值的就是這一段了。每天做的都是有意義的事情，都已經沒有凡事好讓你憤怒了，這當然是一生當中的黃金歲月了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二、聖凡兼修不容易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如果在這當中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，又會遭遇到凡事上的困擾，沒辦法再繼續維持這段捨辦的歲月，就要好好的負起自己凡業上的責任，要面對現實上的生活，走到聖凡兼修的路程。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這不是不好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，一樣可以綻放光芒，這也是你們的成就，因為聖凡兼修更是件不容易的事啊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5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三、末後要聖凡兼顧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末後了要聖凡兼修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，你們都有凡業對不對？聖業要不要辦？可是你們也要顧一下凡業。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什麼叫顧凡業？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要拿捏得剛剛好，人家心情不好了、有反彈了，你們還一心捨，那就不太有智慧了；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要以柔克剛，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遇到狀況的時候，就拿起針線補一補，這根針叫做道理，這條線叫做耐心，然後要穿針引線，不怕沒智慧，穿針引線之後，要補不圓滿的地方。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5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四、辦聖事不要厭煩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年輕人捨身辦道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，一個人很自由哦！但是自由最怕什麼？最怕胡思亂想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自由，都沒有人管；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而又在一個地方待得太久，自己會阻擋自己，做久了就會膩了、厭了、煩了。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9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五、真心做就不厭煩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如果你不自由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，千方百計想辦法，憑著一顆心爭取到的機會，你會做得很踏實，完全的盡心盡力，可以禁得起時間的考驗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太自由就不同，就體會不到這些感覺哦！所以要自己提醒自己。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16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濟公談聖凡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六、有心捨不要計較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提醒你們，將來每個人都會遇到這樣的狀況：「為什麼都是我做的？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都沒有想想：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「這個機會得來不易，我不做，別人就做完了。」當下很重要啊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是一個念頭，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是不是？有心要捨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還有什麼問題？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50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561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濟公談聖凡兼顧 悟見講</vt:lpstr>
      <vt:lpstr>濟公談聖凡兼顧 悟見講</vt:lpstr>
      <vt:lpstr>濟公談聖凡兼顧 悟見講</vt:lpstr>
      <vt:lpstr>濟公談聖凡兼顧 悟見講</vt:lpstr>
      <vt:lpstr>濟公談聖凡兼顧 悟見講</vt:lpstr>
      <vt:lpstr>濟公談聖凡兼顧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132</cp:revision>
  <dcterms:created xsi:type="dcterms:W3CDTF">2014-02-15T05:50:45Z</dcterms:created>
  <dcterms:modified xsi:type="dcterms:W3CDTF">2017-04-05T11:29:38Z</dcterms:modified>
</cp:coreProperties>
</file>