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7" r:id="rId2"/>
    <p:sldId id="328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、學道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徒兒們，要明白學、修、講、辦的真義，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㈠學道，修道人要如何來學道？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從日常當中舉手投足、待人處世、應對進退，皆是在學道；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學天之德，學地之厚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，學海納百川；學會包容別人之短處，學會看別人的長處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行道要能通權達變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行道要能通權達變　人道做起圓滿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送往迎來道氣充滿　平安道場創建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濟世救人大道宏展　始終如一了愿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辦大事成果非凡　學修講辦行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遠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8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六、學修講辦要踏實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在道場學修講辦，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一點一滴都要踏實，都要認真，認真做個修道人。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學道愈修愈和氣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愈修愈歡喜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講到愈講愈性理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道愈辦愈契機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行道愈形愈中矩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9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㈡學道在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天地、禮神明、早晚獻香叩首、拜佛、懺悔、學佛規禮節，學佛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做佛事、說佛話、吃佛飯、日行一善，存好心，做好事，說好話。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㈢求精進道學充實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學道要有堅強意志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不怕困難前阻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循序漸進真下功夫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低心下氣學習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佛規研明微理細節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承上啟下做起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求精進道學充實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個標準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模範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19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㈠那麼，修什麼呢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，修自己的脾氣毛病，要真修而非口講，修掉比較心，修掉對待心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自己時時刻刻，在二六中，都能呈現圓滿。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㈡修道在心腸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修道修心，修十善、去十惡、修三寶心法，修我們的脾氣毛病、改惡向善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54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要能明辨真假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修道要能明辨真假　不靠人情表面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腳踏實地真心誠虔　真功實善來建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突破逆境增長智慧　效法古聖先賢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走入了人群渡化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快樂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5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三、講道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㈠接著要講，講什麼呢？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講，就是出善語。告訴天下眾生，如何行善，如何行道。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講，就是宏揚佛法，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闡述古聖之大道。講，要日日時時講好話，是非不出口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301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㈡講道在性上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代天宣化，講道德說仁義為原則，宣揚聖道闡説真理，性理心法（本性良心、講明五倫八德。）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講道要有正確理念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講道要有正確理念　落實日常當中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說仁講義為法忘軀　只為眾生明理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活潑玲瓏應對進退　道學研究體悟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做一個標準講師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全方位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01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㈠那麼「辦」又是什麼呢？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就是行，行就是做。要替天行道，替天辦道，為什麼呢？為眾生也為自己啊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呢？因為你在做的當中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，學會謙卑，學會包容，學會無私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㈡辦道在道場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辦道盡心，辦道禮節要莊嚴，要熟練，自渡渡他，己立人己達達人。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辦道要能吃苦耐勞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辦道要能吃苦耐勞　一步一印踏穩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薪火相傳天命傳承　一條金線認準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人才培育道場推動　立德立言立功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大作為合作分工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牢記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守成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84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濟公談學修講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五、行道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㈠行道在道上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替天辦道，替天行道、盡人道、達天道、行孝道，具體實現知行合一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2332</TotalTime>
  <Words>639</Words>
  <Application>Microsoft Office PowerPoint</Application>
  <PresentationFormat>如螢幕大小 (16:9)</PresentationFormat>
  <Paragraphs>52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濟公談學修講辦 悟見講</vt:lpstr>
      <vt:lpstr>濟公談學修講辦 悟見講</vt:lpstr>
      <vt:lpstr>濟公談學修講辦 悟見講</vt:lpstr>
      <vt:lpstr>濟公談學修講辦 悟見講</vt:lpstr>
      <vt:lpstr>濟公談學修講辦 悟見講</vt:lpstr>
      <vt:lpstr>濟公談學修講辦 悟見講</vt:lpstr>
      <vt:lpstr>濟公談學修講辦 悟見講</vt:lpstr>
      <vt:lpstr>濟公談學修講辦 悟見講</vt:lpstr>
      <vt:lpstr>濟公談學修講辦 悟見講</vt:lpstr>
      <vt:lpstr>濟公談學修講辦 悟見講</vt:lpstr>
      <vt:lpstr>濟公談學修講辦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442</cp:revision>
  <dcterms:created xsi:type="dcterms:W3CDTF">2014-02-15T05:50:45Z</dcterms:created>
  <dcterms:modified xsi:type="dcterms:W3CDTF">2018-11-30T03:10:29Z</dcterms:modified>
  <cp:contentStatus/>
</cp:coreProperties>
</file>