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7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濟公談修道細節二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九、何謂是大無畏施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像你們這次在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國外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，不是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下雨天嗎？為師不是很稱讚一位道親嗎？他拿雨傘給別人他自己淋雨，他沒有想到自己，那就是最大的無畏施。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最大的無畏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，就是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你們那些為道犧牲奉獻的老前輩，為了保護你們這些來臺灣辦道、到韓國、澳大利亞，把道帶出去的這一些前賢，有沒有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784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濟公談修道細節二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、如何求供茶？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供茶時一百叩首，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上清下濁都倒一些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下來在八卦爐的香上面往前繞三圈，往後繞三圈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用很真誠的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，祈求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老母慈悲，諸佛菩薩慈悲，觀世音菩薩佛法無邊佛光普照、佛力加持，讓凡人的身心黑暗處退散，請賜給我光明跟智慧，還有力量跟勇氣，一百叩首很誠敬的然後喝下去。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56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濟公談修道細節二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在喝供茶時最好是喝熱的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，因為人的身體是熱的，當你們喝熱的水身體會相融合，如果你喝個冰的冷的下去；就會驚動到你的五臟六腑。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190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濟公談修道細節二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念經就是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在觀照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4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經是讓你念，但是實際上是讓你們來觀照的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觀自在菩薩，你自己自在了嗎？你的心自在了嗎？「觀自在」你的心自在，你才是菩薩，你的心不在，你就是凡夫。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然後，後面還有一句，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心無礙，無礙故，無有恐怖，遠離顛倒夢想，究竟涅盤對不對？這就是重點阿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926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濟公談修道細節二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心裡礙太多凡情俗世，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你礙太多了，要放下啊！心無礙，無礙了就不會有恐怖，就可以遠離顛倒夢想。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舍利子是諸法空相不生不滅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，「舍利子」其實就是在講我們的佛性，它不生不滅，無色聲相味觸法，沒有酸甜苦辣，什麼都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沒有，那個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才是「心經」啊！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0588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濟公談修道細節二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清口以上的道親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，全部當人牆阿！保護這些前賢逃出鐵幕，他們犧牲的是生命，那是大無畏嘛！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保護這個天命、慧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它繼續流傳下去；那個就是大無畏施。無畏施不是只局限在佛堂裡，煮飯或是端茶，不是只有這樣。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7125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濟公談修道細節二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、修道心量要廣大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你們要把這個心量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放大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，去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看世界，看這個道場、看眾生，你們的道才會修的成啊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只有四個會成，那大家就在那邊緊張啊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就自我放棄，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乾脆我就不要修啦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！反正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那四個之一不可能會是我，你為什麼不想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「我就是那四個之一」。你對自己沒有自信嘛！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4515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濟公談修道細節二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因為你知道，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自己做的不好，為師這樣講就是讓你們自己去反省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不是那四個之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，表示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我還有很多缺點、不圓滿、不足嘛！所以我要趕快補足，趕快懺悔。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944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濟公談修道細節二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、修道要有懺悔心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為師為什麼每次叫</a:t>
            </a:r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你們「懺悔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，你們有太多自己做錯事都不知道，所以，身口意一切無明，還有所造下無邊的罪過錯，有的是有心、有的是無意，你們在懺悔時都要加上這一句，有的是有心，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例如：你明</a:t>
            </a:r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知道，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供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果掉在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地上，不能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再放桌上拜，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但是，我又懶得去買所以我就繼續用，這就是有心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。我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明明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知道，這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句話講出去你會很難過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，我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還要繼續傷害你，那叫做有心。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773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濟公談修道細節二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無意是什麼？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你不知道你這樣做已經傷害別人了，那叫做無意。所以，你們在懺悔時，還要加上自己身口意犯下的罪過錯，有的是有心、有的是無意的，一切叩求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老母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大慈大悲赦罪榮寬。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有的人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小時候，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殺過雞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，你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是不是要懺悔殺生害命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阿！你有沒有去過田裡耕田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？你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不知道踩死多少只小魚也不知道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，那個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田螺跟人家踩死了，那也是生命阿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！那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叫殺生害命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511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濟公談修道細節二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然後，在 老母蓮前五百叩首懺悔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跟身旁所有無形的好朋友懺悔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你們這麼痛苦跟壓力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要向你們懺悔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你們原諒我，給我機會做功德迴向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，將來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我成道的話，大家都能沾佛光引渡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，一起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往生淨土離苦得樂。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28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濟公談修道細節二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、誦經也是法施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法施還有一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件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，就是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「誦經」，最簡單了嘛！對不對！但是大家誦經都不夠「真誠」，都只是流於形式。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什麼叫「念茲在茲」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，我們在誦經的時候我有沒有手到、心到、口到、眼到這四個都到位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雜念一來的時候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，大聲地念浩然正氣拿出來，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這些雜念就會退掉，這些雜念就是業力耶！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135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濟公談修道細節二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十三、什麼叫做業力現前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什麼叫做業力現前？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你莫名其妙就生氣，莫名其妙就很煩，那就是業力現前；那是無形的業力喔！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然後一直干擾你，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干擾到最後你的「心」生病了，當然身體就垮下去了；那個就是業力現前。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如果人家，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著你的面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辱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那就是有形的業力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，面對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業力的時候只有「感恩跟懺悔」沒有第二條路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288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155</TotalTime>
  <Words>1141</Words>
  <Application>Microsoft Office PowerPoint</Application>
  <PresentationFormat>如螢幕大小 (16:9)</PresentationFormat>
  <Paragraphs>55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Franklin Gothic Book</vt:lpstr>
      <vt:lpstr>微軟正黑體</vt:lpstr>
      <vt:lpstr>標楷體</vt:lpstr>
      <vt:lpstr>Arial</vt:lpstr>
      <vt:lpstr>Wingdings 2</vt:lpstr>
      <vt:lpstr>科技</vt:lpstr>
      <vt:lpstr>濟公談修道細節二 悟見講</vt:lpstr>
      <vt:lpstr>濟公談修道細節二 悟見講</vt:lpstr>
      <vt:lpstr>濟公談修道細節二 悟見講</vt:lpstr>
      <vt:lpstr>濟公談修道細節二 悟見講</vt:lpstr>
      <vt:lpstr>濟公談修道細節二 悟見講</vt:lpstr>
      <vt:lpstr>濟公談修道細節二 悟見講</vt:lpstr>
      <vt:lpstr>濟公談修道細節二 悟見講</vt:lpstr>
      <vt:lpstr>濟公談修道細節二 悟見講</vt:lpstr>
      <vt:lpstr>濟公談修道細節二 悟見講</vt:lpstr>
      <vt:lpstr>濟公談修道細節二 悟見講</vt:lpstr>
      <vt:lpstr>濟公談修道細節二 悟見講</vt:lpstr>
      <vt:lpstr>濟公談修道細節二 悟見講</vt:lpstr>
      <vt:lpstr>濟公談修道細節二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55</cp:revision>
  <dcterms:created xsi:type="dcterms:W3CDTF">2014-02-15T05:50:45Z</dcterms:created>
  <dcterms:modified xsi:type="dcterms:W3CDTF">2016-10-20T01:15:09Z</dcterms:modified>
</cp:coreProperties>
</file>