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8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、何謂觀自在菩薩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念經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就是在「觀照」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，一個字一個字的去想，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第一個字就告訴你觀自在菩薩，要怎麼樣才會觀自在？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就是要「行深」啊！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把你看到的經典、善書、道學去「行深」，它裡面怎麼教你，你就怎麼做嘛！無色聲相味觸法多麼好啊！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你們是有色聲相味觸法還不夠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，還要五蘊六塵都加進來，所以才會有苦根阿！對嗎？所以，「心經」大家要好好去參悟。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在老母 蓮前誠心懺悔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，叩頭完畢然後跟老母發願，求老母大慈大悲、諸佛菩薩慈悲撥轉，讓我先生可以開智慧，讓他能夠來見佛聞法，一起來共修大道。</a:t>
            </a:r>
          </a:p>
          <a:p>
            <a:r>
              <a:rPr lang="zh-TW" altLang="en-US" sz="3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五百</a:t>
            </a:r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叩首還是一千</a:t>
            </a:r>
            <a:r>
              <a:rPr lang="zh-TW" altLang="en-US" sz="3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叩首，</a:t>
            </a:r>
            <a:r>
              <a:rPr lang="zh-TW" altLang="en-US" sz="3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你們自己的誠意，心願你們自己發。反正貴人上天一定會撥轉，最重要你的「心」要轉，運就會轉，運轉命就會好了，就是這麼簡單。</a:t>
            </a:r>
          </a:p>
          <a:p>
            <a:r>
              <a:rPr lang="zh-TW" altLang="en-US" sz="3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南無大悲大願地藏王菩薩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，每天念一百零八遍，再念回向。</a:t>
            </a:r>
          </a:p>
        </p:txBody>
      </p:sp>
    </p:spTree>
    <p:extLst>
      <p:ext uri="{BB962C8B-B14F-4D97-AF65-F5344CB8AC3E}">
        <p14:creationId xmlns:p14="http://schemas.microsoft.com/office/powerpoint/2010/main" val="42180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二三、要看重生死大事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世間的凡塵俗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是芝麻小事，核子戰爭箭在弦上，生死事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大，大家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矮胖瘦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美醜，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不重要，如果修道還那麼重視外表，那麼還是執著外相，一個人越漂亮內心越會產生優越感，有了優越感就會有驕傲的心而不自知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可以把花在保養品上的錢，拿來佈施不是很好嗎？</a:t>
            </a:r>
          </a:p>
        </p:txBody>
      </p:sp>
    </p:spTree>
    <p:extLst>
      <p:ext uri="{BB962C8B-B14F-4D97-AF65-F5344CB8AC3E}">
        <p14:creationId xmlns:p14="http://schemas.microsoft.com/office/powerpoint/2010/main" val="15934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二四、在人間就要做佛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人間就要當仙佛了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，不要等到死了才來成仙做佛，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所以，就是在凡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要感覺到像在天堂一樣，就是叫你們修心的意思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老師知道，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一定可以勇敢去面對現實，在無形當中給你們助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31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十七、念心經能靜心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如果靜不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下來，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要念心經，念經時，要將自己跳脫在世俗的外面，跳脫在旁邊當閒人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你一直沉淪在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永失真道。苦海不是只有指跳進苦海沉淪才叫苦海，跳進水裡還會感到清涼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你們就不懂得清涼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，你們永遠在這個五濁惡世裡面，無邊無盡的苦海裡。</a:t>
            </a:r>
          </a:p>
        </p:txBody>
      </p:sp>
    </p:spTree>
    <p:extLst>
      <p:ext uri="{BB962C8B-B14F-4D97-AF65-F5344CB8AC3E}">
        <p14:creationId xmlns:p14="http://schemas.microsoft.com/office/powerpoint/2010/main" val="29116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十八、如何到解脫彼岸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要怎麼樣到達彼岸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，這個地上都是水，我是不是就要想辦法坐到桌子上，還是踩在椅子上不要沾到水，要先將自己抽身抽離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能懂得抽離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，身心當然就會自在平安、圓滿，不懂得抽離，那麼將永遠苦自己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我們修辦道，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讀了這麼多經還不會運用，聽了那麼多道理還不會運用，那不是白聽、白讀經了嗎？</a:t>
            </a:r>
          </a:p>
        </p:txBody>
      </p:sp>
    </p:spTree>
    <p:extLst>
      <p:ext uri="{BB962C8B-B14F-4D97-AF65-F5344CB8AC3E}">
        <p14:creationId xmlns:p14="http://schemas.microsoft.com/office/powerpoint/2010/main" val="25064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十九、修道要懂得放下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師臨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一直告訴你們要「感恩、懺悔」，要趕快誦經回向，念佛號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有圓滿的功德相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，佛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的圓滿功德相就是來告訴你，你跟我一樣也是可以這麼的圓滿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，那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我唯一跟你們不一樣的地方，就是我可以放下你們卻放不下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老師常常跟你們舉例子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，手舉高現在沒有感覺，半個小時之後你的手會如何？（手會酸）酸的時候該怎麼辦？（放下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你們會放下嗎？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（不會）所以，眾生會苦就是苦在他不懂得放下，放下兩個字很好寫、也很好做，一轉念而已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轉念，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永遠舉高，看你是要常常讓自己罰站，還是你要把手放下悠閒地坐著。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72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二十、如何誦經？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要先從彌勒救苦真經開始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，因為這是白陽經典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就是活佛救世真經，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第三聖帝大解冤經，第四心經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經在念時要時常去觀想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，去找一些注解來看，外面有一些注解不一定是正確的要小心。</a:t>
            </a:r>
          </a:p>
        </p:txBody>
      </p:sp>
    </p:spTree>
    <p:extLst>
      <p:ext uri="{BB962C8B-B14F-4D97-AF65-F5344CB8AC3E}">
        <p14:creationId xmlns:p14="http://schemas.microsoft.com/office/powerpoint/2010/main" val="37662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二一、要體悟一切假相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自身用很清淨的那一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看觀自在菩薩，很自在地去想，無色聲香味觸法，哦！原來一切「境」都是假的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有錢那也是假的，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因為你眼睛閉起來，那個錢也不會跟著你去，很貧窮那也是假的，因為你眼睛一閉上，大家都平等。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106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所以，人間的這一切都是假相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，不要太執著啦！包括你的兒子那也是假相，以後你一百歲回去，他以後一百歲也回去，黃泉路上不相逢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，要珍惜這個因緣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，而不要執著這個因緣，包括老公都是一樣。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99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濟公談修道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細節三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二二、如何成全另一半？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從此岸到達彼岸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，一定都要有時間，就是從改變你們自己開始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他能夠這輩子當你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有因緣來求道、辦道，那他能做到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多少？在於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你們自己的誠心有多少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最至誠的心每天誠心叩首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38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206</TotalTime>
  <Words>1080</Words>
  <Application>Microsoft Office PowerPoint</Application>
  <PresentationFormat>如螢幕大小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濟公談修道細節三 悟見講</vt:lpstr>
      <vt:lpstr>濟公談修道細節三 悟見講</vt:lpstr>
      <vt:lpstr>濟公談修道細節三 悟見講</vt:lpstr>
      <vt:lpstr>濟公談修道細節三 悟見講</vt:lpstr>
      <vt:lpstr>濟公談修道細節三 悟見講</vt:lpstr>
      <vt:lpstr>濟公談修道細節三 悟見講</vt:lpstr>
      <vt:lpstr>濟公談修道細節三 悟見講</vt:lpstr>
      <vt:lpstr>濟公談修道細節三 悟見講</vt:lpstr>
      <vt:lpstr>濟公談修道細節三 悟見講</vt:lpstr>
      <vt:lpstr>濟公談修道細節三 悟見講</vt:lpstr>
      <vt:lpstr>濟公談修道細節三 悟見講</vt:lpstr>
      <vt:lpstr>濟公談修道細節三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83</cp:revision>
  <dcterms:created xsi:type="dcterms:W3CDTF">2014-02-15T05:50:45Z</dcterms:created>
  <dcterms:modified xsi:type="dcterms:W3CDTF">2016-10-20T02:32:17Z</dcterms:modified>
</cp:coreProperties>
</file>