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306" r:id="rId4"/>
    <p:sldId id="305" r:id="rId5"/>
    <p:sldId id="304" r:id="rId6"/>
    <p:sldId id="303" r:id="rId7"/>
    <p:sldId id="302" r:id="rId8"/>
    <p:sldId id="297" r:id="rId9"/>
    <p:sldId id="301" r:id="rId10"/>
    <p:sldId id="298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一、善緣惡緣都要了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告訴你們，要感恩、懺悔，感恩、懺悔，你們都沒有用心做，心裡有不安定有礙，容易招感不好的緣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緣要善了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，惡緣也要善了，今生不將此緣善了，下輩子還要本金加利息，就更辛苦了。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所以新道親看到你們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，他們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也放鬆阿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這樣跟去外面唱歌跳舞的人有什麼不一樣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，佛堂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跟外面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不一樣，就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在於我們這個恭敬跟誠敬的心。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恭敬跟誠敬要怎麼做出來？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就是人去把它表現出來，天不能言，地不能語嘛！佛像坐在哪裡也不能講話，就是要靠人去把它行出來，記得阿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83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不管是在國內還是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，各位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讓我們以最恭敬的心來跟 老母參駕，一鞠躬再鞠躬三鞠躬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執禮的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要記得說話速度要慢，語氣要莊嚴，你的語調就代表你對上天誠敬的心，而你們都沒做到。</a:t>
            </a:r>
          </a:p>
        </p:txBody>
      </p:sp>
    </p:spTree>
    <p:extLst>
      <p:ext uri="{BB962C8B-B14F-4D97-AF65-F5344CB8AC3E}">
        <p14:creationId xmlns:p14="http://schemas.microsoft.com/office/powerpoint/2010/main" val="42730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八、修道也要做無畏施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都越修越鬆散，例如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無畏施，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講師可不可以去廚房煮飯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可以）可以嗎？會嗎？（會）會不會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幫忙洗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菜？（會）對嘛！廁所可不可以去洗？（可以）可以啊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就是無畏施阿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眾生遇到困難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，你來幫助他，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那你就是無畏施阿！舍掉自己、放下自己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，簡單講，無畏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無我，沒有去想到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自己這個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就是無畏施。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42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基礎要紮穩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有上班的人事情要做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，沒上班的人除了家事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打掃完，有沒有拿起聖書來背一背、看一看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在家看電視、打盹？講課的人四書五經會不會背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四書五經都不會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，道學基礎根都紮不穩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心都沒有在身上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75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身為講師上臺講課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，說錯一個字可是要擔「五百年的因果啊！」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能在德慧道場實在是太好啦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講師也可以講課，在其他道場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個幾十年也都沒有機會上臺，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所以你們啊！道學的根要紮好；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3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三、心中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要有「道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要有「道」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骨子裡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要有道氣，時常心系眾生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，常常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打電話關心道親，跟他講講道的好，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這也是行「法施」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個人聚在一起也可以講經說法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站出去就是代表「道」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，應該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開口就是三句不離經典，隨時都能講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三寶。隨時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都能說道的好處。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4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四、三寶要講清楚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費是做什麼用途？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有沒有講清楚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道親來求道，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講完三寶大家就散了，也沒有告訴人家功德費是怎麼運用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平時可以怎麼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要常回來佛堂聽課，佛堂有法會、研究班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。難怪求道人最後都不回來了，這些你們都要擔過阿！</a:t>
            </a:r>
          </a:p>
        </p:txBody>
      </p:sp>
    </p:spTree>
    <p:extLst>
      <p:ext uri="{BB962C8B-B14F-4D97-AF65-F5344CB8AC3E}">
        <p14:creationId xmlns:p14="http://schemas.microsoft.com/office/powerpoint/2010/main" val="35308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五、佛規不可顛倒錯亂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國外供佛的茶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，全部都上清，佛規顛倒錯亂，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上天制定的規矩，怎麼可以由你們人心去做事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清就是供老母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，下濁就是諸天仙佛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全用上清諸天仙佛敢喝嗎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茶不喝就倒掉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，這些你們身為前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賢，沒有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教導好都要擔過。</a:t>
            </a:r>
          </a:p>
        </p:txBody>
      </p:sp>
    </p:spTree>
    <p:extLst>
      <p:ext uri="{BB962C8B-B14F-4D97-AF65-F5344CB8AC3E}">
        <p14:creationId xmlns:p14="http://schemas.microsoft.com/office/powerpoint/2010/main" val="20512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六、要笑臉來迎接人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法會招待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迎接未來佛來佛堂開法會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個臉臭的人來迎接未來佛，道親看到會感受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的道氣跟莊嚴嗎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毛巾的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九十度鞠躬，帶著笑容大聲說某某前賢好，請淨手。</a:t>
            </a:r>
          </a:p>
        </p:txBody>
      </p:sp>
    </p:spTree>
    <p:extLst>
      <p:ext uri="{BB962C8B-B14F-4D97-AF65-F5344CB8AC3E}">
        <p14:creationId xmlns:p14="http://schemas.microsoft.com/office/powerpoint/2010/main" val="35522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七、引導眾生誠敬禮佛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帶求道人來求道，一定要先跟點傳師稟報，是哪位道親帶來的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求道人的身家背景、職業，都要稟報點傳師知道，以利日後針對他的狀況找適合的人來成全，稟報完之後，帶他到佛前以恭敬誠敬的心禮佛。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喊口令的人要說：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「我們用最恭敬的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跟 老母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參駕」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；用最恭敬的心，要引導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2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濟公談修道細節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你說用最恭敬誠敬的心，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大家的心馬上就肅然起敬，這就是引導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眾生，看重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生死大事、看重禮佛的這件大事，他自然就會升起對仙佛那一份誠敬的心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來來你們都來跟 老母參駕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跪明明上帝十叩首，一叩再叩三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隨隨便便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，你講話的口氣就不莊重、不恭敬、不誠懇，你沒有誠於中，形於外，所以，這就是你們講師壇主辦事人員的罪過，因為你們都隨便阿！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98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</TotalTime>
  <Words>976</Words>
  <Application>Microsoft Office PowerPoint</Application>
  <PresentationFormat>如螢幕大小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  <vt:lpstr>濟公談修道細節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2016-10-20T02:43:04Z</dcterms:modified>
</cp:coreProperties>
</file>