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1" r:id="rId4"/>
    <p:sldId id="300" r:id="rId5"/>
    <p:sldId id="299" r:id="rId6"/>
    <p:sldId id="29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歷程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、聞道求道學道修道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道恭禧，千載難逢此佳期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許愿立，登堂入堂參妙理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開智慧，精益求精當積極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平安賀，茅塞頓開除執迷；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歷程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二、講道辦道行道宏道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初五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展活力，自覺覺他至善及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添福氣，無為面對更契機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初七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事順利，消冤解孽少苦疾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宏道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祝如意，應時應運儒風襲；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909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歷程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三、修道赴道樂道達道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初九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幸福遞，開荒下種斬荊棘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赴道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道途闊，認理實修表真諦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皆法喜，克己復禮歸真理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和氣致，修身齊家災殃息；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9828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歷程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四、悟道成道証道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樂天命，安身立命建功績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團圓慶，光前裕後美名遺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清洪享，萬八逍遙返無極；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435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歷程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五、每天平心靜氣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每天平心靜氣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就是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大吉大利；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保持純善心地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自然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萬事如意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眾出錢出力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佈施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最有福氣；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孝順多麼甜蜜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永遠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快樂歡喜 。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99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歷程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六、濟公老師祝福大家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新年快樂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日子好過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心胸開闊 突破障礙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佳期把握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前程開拓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光明磊落 功德多做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力行不輟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滿滿豐收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5853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287</TotalTime>
  <Words>286</Words>
  <Application>Microsoft Office PowerPoint</Application>
  <PresentationFormat>如螢幕大小 (16:9)</PresentationFormat>
  <Paragraphs>36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Franklin Gothic Book</vt:lpstr>
      <vt:lpstr>微軟正黑體</vt:lpstr>
      <vt:lpstr>標楷體</vt:lpstr>
      <vt:lpstr>Arial</vt:lpstr>
      <vt:lpstr>Wingdings 2</vt:lpstr>
      <vt:lpstr>科技</vt:lpstr>
      <vt:lpstr>濟公談修道歷程 悟見講</vt:lpstr>
      <vt:lpstr>濟公談修道歷程 悟見講</vt:lpstr>
      <vt:lpstr>濟公談修道歷程 悟見講</vt:lpstr>
      <vt:lpstr>濟公談修道歷程 悟見講</vt:lpstr>
      <vt:lpstr>濟公談修道歷程 悟見講</vt:lpstr>
      <vt:lpstr>濟公談修道歷程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92</cp:revision>
  <dcterms:created xsi:type="dcterms:W3CDTF">2014-02-15T05:50:45Z</dcterms:created>
  <dcterms:modified xsi:type="dcterms:W3CDTF">2017-01-05T03:23:35Z</dcterms:modified>
</cp:coreProperties>
</file>