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3CD6432-2F9C-4341-B15E-11640BA50C79}"/>
    <pc:docChg chg="custSel addSld modSld">
      <pc:chgData name="老兄 悟見" userId="d3c841b5715e98f1" providerId="LiveId" clId="{53CD6432-2F9C-4341-B15E-11640BA50C79}" dt="2021-12-12T03:19:05.403" v="44" actId="207"/>
      <pc:docMkLst>
        <pc:docMk/>
      </pc:docMkLst>
      <pc:sldChg chg="modSp mod">
        <pc:chgData name="老兄 悟見" userId="d3c841b5715e98f1" providerId="LiveId" clId="{53CD6432-2F9C-4341-B15E-11640BA50C79}" dt="2021-12-12T03:18:03.704" v="36" actId="6549"/>
        <pc:sldMkLst>
          <pc:docMk/>
          <pc:sldMk cId="2451051432" sldId="345"/>
        </pc:sldMkLst>
        <pc:spChg chg="mod">
          <ac:chgData name="老兄 悟見" userId="d3c841b5715e98f1" providerId="LiveId" clId="{53CD6432-2F9C-4341-B15E-11640BA50C79}" dt="2021-12-12T03:18:03.704" v="36" actId="6549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3CD6432-2F9C-4341-B15E-11640BA50C79}" dt="2021-12-12T03:18:20.464" v="38" actId="207"/>
        <pc:sldMkLst>
          <pc:docMk/>
          <pc:sldMk cId="1781399801" sldId="346"/>
        </pc:sldMkLst>
        <pc:spChg chg="mod">
          <ac:chgData name="老兄 悟見" userId="d3c841b5715e98f1" providerId="LiveId" clId="{53CD6432-2F9C-4341-B15E-11640BA50C79}" dt="2021-12-12T03:18:20.464" v="38" actId="207"/>
          <ac:spMkLst>
            <pc:docMk/>
            <pc:sldMk cId="178139980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53CD6432-2F9C-4341-B15E-11640BA50C79}" dt="2021-12-12T03:18:38.412" v="40" actId="207"/>
        <pc:sldMkLst>
          <pc:docMk/>
          <pc:sldMk cId="965778666" sldId="347"/>
        </pc:sldMkLst>
        <pc:spChg chg="mod">
          <ac:chgData name="老兄 悟見" userId="d3c841b5715e98f1" providerId="LiveId" clId="{53CD6432-2F9C-4341-B15E-11640BA50C79}" dt="2021-12-12T03:18:38.412" v="40" actId="207"/>
          <ac:spMkLst>
            <pc:docMk/>
            <pc:sldMk cId="965778666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3CD6432-2F9C-4341-B15E-11640BA50C79}" dt="2021-12-12T03:19:05.403" v="44" actId="207"/>
        <pc:sldMkLst>
          <pc:docMk/>
          <pc:sldMk cId="734637675" sldId="348"/>
        </pc:sldMkLst>
        <pc:spChg chg="mod">
          <ac:chgData name="老兄 悟見" userId="d3c841b5715e98f1" providerId="LiveId" clId="{53CD6432-2F9C-4341-B15E-11640BA50C79}" dt="2021-12-12T03:19:05.403" v="44" actId="207"/>
          <ac:spMkLst>
            <pc:docMk/>
            <pc:sldMk cId="734637675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53CD6432-2F9C-4341-B15E-11640BA50C79}" dt="2021-12-12T03:18:53.469" v="42" actId="207"/>
        <pc:sldMkLst>
          <pc:docMk/>
          <pc:sldMk cId="1374218299" sldId="349"/>
        </pc:sldMkLst>
        <pc:spChg chg="mod">
          <ac:chgData name="老兄 悟見" userId="d3c841b5715e98f1" providerId="LiveId" clId="{53CD6432-2F9C-4341-B15E-11640BA50C79}" dt="2021-12-12T03:18:53.469" v="42" actId="207"/>
          <ac:spMkLst>
            <pc:docMk/>
            <pc:sldMk cId="1374218299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濟公談修辦真義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一、師尊談修辦真義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什麼叫做修道？什麼叫做辦道？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修道指的是，內修的功夫。譬如：把毛病脾氣改掉，沒有不良嗜好，煉性如灰，充實自己，這是“獨善其身”。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辦道指的是，舉凡一切救眾生性命出苦海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；舉凡一切，利益眾生的事，叫做辦道。譬如說：開班的時候，負責煮飯、炒菜、環境的打掃、壇務的整理、上台講課，平常渡人成全人這些都是。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濟公談修辦真義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二、要修道也要辦道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你們老前人是不是常常跟你們講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：「我們是～誰修誰得，誰辦誰成」。那你們不修不辦，到最後就一場空，什麼都沒有。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老師還要跟你們提醒一件事情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：“我們修福也要修慧”。要怎麼做呢？就是要內外功齊備；修內功也要修外功，要修道也要辦道， 聽懂話嗎？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139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濟公談修辦真義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三、天上無無功德神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我們不要只知道渡人成全人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，但是卻忘了要培自己內德，要改毛病，去脾氣，也不要只做一個“自了漢”，也不去跟人家廣結善緣，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自己下凡的使命也不去完成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，這就不好，所謂：“天上無無功德神”，我們要成仙做佛，不只要立德，還要行功。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577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濟公談修辦真義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四、靈性毛病找真主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如果是靈性上的毛病， 要如何解決呢？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要找真主。也就是：找良心。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但如何找呢？遇有重大難解的問題，多向 老母叩頭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，真誠所至，自得其妙。 那“忘我”裏的“第一個念”即是上天給你的啟示。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21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濟公談修辦真義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五、求神佛不如求己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為師也沒辦過三曹普渡的大事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，當年在遇到問題時，就是這樣做的。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因此，求神問佛～不如反求自心。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只要念頭純正，人道無虧，懺悔改過；認理真心修持，積功累德，返觀自照， 自然無為，則「真佛」就在你的“自性”裡面。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46376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3070</TotalTime>
  <Words>525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濟公談修辦真義 悟見講</vt:lpstr>
      <vt:lpstr>濟公談修辦真義 悟見講</vt:lpstr>
      <vt:lpstr>濟公談修辦真義 悟見講</vt:lpstr>
      <vt:lpstr>濟公談修辦真義 悟見講</vt:lpstr>
      <vt:lpstr>濟公談修辦真義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2021-12-12T03:19:08Z</dcterms:modified>
  <cp:contentStatus/>
</cp:coreProperties>
</file>