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96" r:id="rId2"/>
    <p:sldId id="297" r:id="rId3"/>
    <p:sldId id="302" r:id="rId4"/>
    <p:sldId id="301" r:id="rId5"/>
    <p:sldId id="309" r:id="rId6"/>
    <p:sldId id="308" r:id="rId7"/>
    <p:sldId id="307" r:id="rId8"/>
    <p:sldId id="306" r:id="rId9"/>
    <p:sldId id="305" r:id="rId10"/>
    <p:sldId id="304" r:id="rId11"/>
    <p:sldId id="303" r:id="rId12"/>
    <p:sldId id="300" r:id="rId13"/>
    <p:sldId id="299" r:id="rId14"/>
    <p:sldId id="298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4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、善緣惡緣都要了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為師臨壇，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經常告訴你們，要感恩、懺悔，感恩、懺悔，你們都沒有用心做，心裡有不安定有礙，容易招感不好的緣。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善緣要善了，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惡緣也要善了，今生不將此緣善了，下輩子還要本金加利息，就更辛苦了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十、執禮不恭便是過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來來來，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你們都來跟老母參駕，作揖跪，明明上帝五叩首，一叩再叩三叩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隨隨便便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講話的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口氣，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不莊重、不恭敬、不誠懇，你沒有誠於中，形於外，所以，這就是你們講師、壇主、辦事人員的罪過，因為你們都隨便阿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306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十一、佛堂跟外面不同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佛堂跟外面不一樣，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就在於我們這個恭敬跟誠敬的心。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恭敬跟誠敬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，要怎麼做出來？就是人去把它表現出來，天不能言，地不能語嘛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坐在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哪裡，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不能講話，就是要靠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人，去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把它行出來，記得阿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914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十二、執禮語調要莊嚴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不管是在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，還是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國外，各位讓我們以最恭敬的心，來跟老母參駕，一鞠躬再鞠躬三鞠躬，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尤其執禮的人，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一定要記得，說話速度要慢，語氣要莊嚴，你的語調，就代表你對上天誠敬的心，而你們都沒做到。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675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十三、無畏施也很重要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道都越修越鬆散，例如無畏施，講師可不可以去廚房煮飯？（可以）可以嗎？會嗎？（會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不會幫忙洗菜？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（會）對嘛！廁所可不可以去洗？（可以）可以啊！這就是無畏施阿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283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十四、無畏施真義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那眾生遇到困難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，你來幫助他，那你就是無畏施阿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！捨掉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自己、放下自己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無畏施就是無我，沒有去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想到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自己，這個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無畏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施。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871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二、道學基礎要紮穩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上班有上班的人事情要做，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沒上班的人除了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家事打掃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完，有沒有拿起聖書來背一背、看一看，還是在家看電視、打盹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四書五經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會不會背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四書五經都不會，道學基礎根都紮不穩，道心都沒有在身上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657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三、天道是個好道場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身為講師上臺講課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，說錯一個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字，可是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要擔「五百年的因果啊！」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你們能在德慧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實在是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太好啦！不是講師也可以講課，在其他道場，待個幾十年，也都沒有機會上臺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，所以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你們啊！道學的根要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紮好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739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四、行住坐臥不離道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心中要有「道」，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骨子裡要有道氣，時常心繫眾生，常常打電話關心道親，跟他講講道的好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也是行「法施」。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三個人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聚在一起，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可以講經說法，你們站出去就是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代表道，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開口，就是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三句不離經典，隨時都能講三寶。隨時都能說道的好處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37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五、三寶要講清楚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功德費是做什麼用途？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有沒有講清楚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。尤其新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道親來求道，講完三寶，大家就散了，也沒有告訴人家，功德費是怎麼運用，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三寶平時可以怎麼使用？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有空要常回來佛堂聽課，佛堂有法會、研究班。難怪求道人最後都不回來了，這些你們都要擔過阿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195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六、上清下濁不錯亂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在國外供佛的茶，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全部都上清，佛規顛倒錯亂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，上天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制定的規矩，怎麼可以由你們人心去做事，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上清就是供老母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，下濁就是諸天仙佛，你們全用上清，諸天仙佛敢喝嗎？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供茶不喝就倒掉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，這些你們身為前賢，沒有教導好都要擔過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731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七、笑臉迎佛莫懈怠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法會，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招待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人員，就是迎接未來佛，來佛堂開法會，找個臉臭的人，來迎接未來佛，道親看到，會感受到佛堂的道氣，跟莊嚴嗎？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打毛巾的人，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要九十度鞠躬，帶著笑容，大聲說，某某前賢好，請淨手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203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八、引導衆生禮拜佛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如果有道親，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要帶求道人來求道，一定要先跟點傳師稟報，是哪位道親帶來的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求道人的身家背景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、職業，都要稟報點傳師知道，以利日後，針對他的狀況，找適合的人來成全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稟報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完之後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，帶他到佛前，以恭敬誠敬的心禮佛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048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九、執禮要莊嚴恭敬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喊口令的人要說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：「我們用最恭敬的心，來跟 老母參駕」；用最恭敬的心，要引導眾生，要這樣子做。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你說用最恭敬誠敬的心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，大家的心，馬上就肅然起敬，這就是引導眾生，看重生死大事、看重禮佛的這件大事，他自然就會升起對仙佛那一份誠敬的心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880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492</TotalTime>
  <Words>1233</Words>
  <Application>Microsoft Office PowerPoint</Application>
  <PresentationFormat>如螢幕大小 (16:9)</PresentationFormat>
  <Paragraphs>72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濟公談修辦實務 悟見講</vt:lpstr>
      <vt:lpstr>濟公談修辦實務 悟見講</vt:lpstr>
      <vt:lpstr>濟公談修辦實務 悟見講</vt:lpstr>
      <vt:lpstr>濟公談修辦實務 悟見講</vt:lpstr>
      <vt:lpstr>濟公談修辦實務 悟見講</vt:lpstr>
      <vt:lpstr>濟公談修辦實務 悟見講</vt:lpstr>
      <vt:lpstr>濟公談修辦實務 悟見講</vt:lpstr>
      <vt:lpstr>濟公談修辦實務 悟見講</vt:lpstr>
      <vt:lpstr>濟公談修辦實務 悟見講</vt:lpstr>
      <vt:lpstr>濟公談修辦實務 悟見講</vt:lpstr>
      <vt:lpstr>濟公談修辦實務 悟見講</vt:lpstr>
      <vt:lpstr>濟公談修辦實務 悟見講</vt:lpstr>
      <vt:lpstr>濟公談修辦實務 悟見講</vt:lpstr>
      <vt:lpstr>濟公談修辦實務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218</cp:revision>
  <dcterms:created xsi:type="dcterms:W3CDTF">2014-02-15T05:50:45Z</dcterms:created>
  <dcterms:modified xsi:type="dcterms:W3CDTF">2017-10-16T03:21:02Z</dcterms:modified>
  <cp:contentStatus/>
</cp:coreProperties>
</file>