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0" r:id="rId4"/>
    <p:sldId id="298" r:id="rId5"/>
    <p:sldId id="29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濟公老師問徒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、問徒是否改脾氣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濟公老師問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問徒是否改了脾氣 待人處世誠懇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和氣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徒是否尊重自己 言行舉止合理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合宜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徒是否真正努力 培養內德分秒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徒是否不貪名利 清廉自持聖賢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看齊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濟公老師問徒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二、問徒是否口德記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濟公老師問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問徒是否口德謹記 是非隱私絕不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論及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徒是否不再挑剔 找人好處包容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異議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徒是否智慧開啟 嚴守戒律言則及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徒是否寬厚心地 將心比心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愛人如己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886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濟公老師問徒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三、問徒是否真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心意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濟公老師問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問徒是否真心誠意 虛偽矯情刪除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無疑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徒是否初衷不棄 發菩提心行持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到底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徒是否了愿積極 為所當為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在所不惜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徒是否覺悟明理 反妄歸真樂道不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疲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徒是否注意身體 飲食運動正常作息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2734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濟公老師問徒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四、願徒明白理謹遵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濟公老師剖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為師對徒十三問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願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徒明白理謹遵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反求諸己可解困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乎中庸免沉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淪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開朗不矛盾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是非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明辨有標準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精神內收無耗損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能量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聚集永長春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1800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濟公老師問徒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75902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289</TotalTime>
  <Words>220</Words>
  <Application>Microsoft Office PowerPoint</Application>
  <PresentationFormat>如螢幕大小 (16:9)</PresentationFormat>
  <Paragraphs>29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Franklin Gothic Book</vt:lpstr>
      <vt:lpstr>微軟正黑體</vt:lpstr>
      <vt:lpstr>標楷體</vt:lpstr>
      <vt:lpstr>Arial</vt:lpstr>
      <vt:lpstr>Wingdings 2</vt:lpstr>
      <vt:lpstr>科技</vt:lpstr>
      <vt:lpstr>濟公老師問徒兒 悟見講</vt:lpstr>
      <vt:lpstr>濟公老師問徒兒 悟見講</vt:lpstr>
      <vt:lpstr>濟公老師問徒兒 悟見講</vt:lpstr>
      <vt:lpstr>濟公老師問徒兒 悟見講</vt:lpstr>
      <vt:lpstr>濟公老師問徒兒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90</cp:revision>
  <dcterms:created xsi:type="dcterms:W3CDTF">2014-02-15T05:50:45Z</dcterms:created>
  <dcterms:modified xsi:type="dcterms:W3CDTF">2017-01-05T03:33:43Z</dcterms:modified>
</cp:coreProperties>
</file>