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96" r:id="rId2"/>
    <p:sldId id="297" r:id="rId3"/>
    <p:sldId id="300" r:id="rId4"/>
    <p:sldId id="299" r:id="rId5"/>
    <p:sldId id="29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、有道有德聖佛仙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有道有德聖佛仙 有道無德難上天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天道乃是無價寶 世人有誰知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愛惜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眾得寶不知寶 雖入道門無真心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馬馬虎虎做表面 應付應付空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掛名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二、糊里糊塗混光陰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人情面子湊熱鬧 糊里糊塗混光陰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貪愛舒適好享受 貪得無厭逞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私慾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過錯全不改 說長說短搬是非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為名為利最認真 生死大事擱ㄧ邊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092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三、無常迅速不關心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為兒為孫作馬牛 無常迅速不關心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燒香叩頭有何用 人在道場心在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說修道心實嫉 凡情纏身理不明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虛心假意欺自己 有名無實害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自身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252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四、修道不真最可悲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良期佳辰若錯過 再等十二萬餘年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得寶失寶愚之極 修道不真最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可悲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好生之浩德 奈何你自誤前程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入道十愿不履行 辜負前人苦用心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五、大劫一到悽慘慘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大劫一到悽慘慘 收殺孽子不容情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到時候悔已是晚 呼天喚地也枉然</a:t>
            </a:r>
          </a:p>
        </p:txBody>
      </p:sp>
    </p:spTree>
    <p:extLst>
      <p:ext uri="{BB962C8B-B14F-4D97-AF65-F5344CB8AC3E}">
        <p14:creationId xmlns:p14="http://schemas.microsoft.com/office/powerpoint/2010/main" val="10151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537</TotalTime>
  <Words>139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濟公老師勸修辦 悟見講</vt:lpstr>
      <vt:lpstr>濟公老師勸修辦 悟見講</vt:lpstr>
      <vt:lpstr>濟公老師勸修辦 悟見講</vt:lpstr>
      <vt:lpstr>濟公老師勸修辦 悟見講</vt:lpstr>
      <vt:lpstr>濟公老師勸修辦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260</cp:revision>
  <dcterms:created xsi:type="dcterms:W3CDTF">2014-02-15T05:50:45Z</dcterms:created>
  <dcterms:modified xsi:type="dcterms:W3CDTF">2018-03-07T00:47:09Z</dcterms:modified>
  <cp:contentStatus/>
</cp:coreProperties>
</file>