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、勸徒修道要趁早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勸徒修道要趁早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臨時抱佛腳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閻王不斷在警告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等到無常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預先規劃好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業凡業兼顧到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忙裡偷閒智慧高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把時光蹉跎掉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二、只要一心來向道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只要一心來向道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有事情向師告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師若有事向徒描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同心宏真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埋怨發牢騷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域永遠登不了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只要真心對天表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萬八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逍遙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樂陶陶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8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三、學修講辦多麼好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學修講辦多麼好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說拜佛很懊惱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還得拿錢功德造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需救人善事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樣樣要週到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人態度得做好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耐心他人發嘮叨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自由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生活抹煞掉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2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四、倘若真的求過道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倘若真的求過道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保天天都來找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不是辦道便聽道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來時間到處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假日更糟糕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責任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推卸推不掉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初一十五跑不了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得吃齋行仁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89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五、我叫世人去求道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我叫世人去求道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事業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繁忙萬事擾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我叫世人去學道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說學道很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枯燥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叫世人去修道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如今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修道還很早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我叫世人去講道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說口才很不巧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0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濟公勸徒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六、我叫世人去辦道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我叫世人去辦道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家天天有人找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我叫世人去行道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有工夫他處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凡事未盡到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有空閒替人操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事情多到忙不了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煩惱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三餐不溫飽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15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</TotalTime>
  <Words>136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濟公勸徒文  悟見講</vt:lpstr>
      <vt:lpstr>濟公勸徒文  悟見講</vt:lpstr>
      <vt:lpstr>濟公勸徒文  悟見講</vt:lpstr>
      <vt:lpstr>濟公勸徒文  悟見講</vt:lpstr>
      <vt:lpstr>濟公勸徒文  悟見講</vt:lpstr>
      <vt:lpstr>濟公勸徒文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124</cp:revision>
  <dcterms:created xsi:type="dcterms:W3CDTF">2014-02-15T05:50:45Z</dcterms:created>
  <dcterms:modified xsi:type="dcterms:W3CDTF">2017-03-17T11:45:08Z</dcterms:modified>
</cp:coreProperties>
</file>