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06" r:id="rId2"/>
    <p:sldId id="310" r:id="rId3"/>
    <p:sldId id="309" r:id="rId4"/>
    <p:sldId id="308" r:id="rId5"/>
    <p:sldId id="300" r:id="rId6"/>
    <p:sldId id="307" r:id="rId7"/>
    <p:sldId id="301" r:id="rId8"/>
    <p:sldId id="305" r:id="rId9"/>
    <p:sldId id="304" r:id="rId10"/>
    <p:sldId id="303" r:id="rId11"/>
    <p:sldId id="302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9" autoAdjust="0"/>
    <p:restoredTop sz="92649" autoAdjust="0"/>
  </p:normalViewPr>
  <p:slideViewPr>
    <p:cSldViewPr>
      <p:cViewPr varScale="1">
        <p:scale>
          <a:sx n="89" d="100"/>
          <a:sy n="89" d="100"/>
        </p:scale>
        <p:origin x="79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152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838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308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03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0383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079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1140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342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47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193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一、此身不向今生度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了悟猶如夜得燈   無牕暗室忽光明   此身不向今生度    更向何時度此身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眾生有緣當修道   莫待老時空煩惱   神佛皆是凡人做   只怕凡人不修好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064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十、五勸賢良早辨功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五勸賢良早辨功   參求正道樂無窮    老者肯修添福壽   少者肯修喜氣隆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富者肯修功德大   貧者肯修運限通   有兒肯修後代旺   無兒肯修不落空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4539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十一、善男信女早回頭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夫妻同修同受福   夫妻各修各有功   各人修成各人德   還要自己顯神通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善男信女早回頭   修成正果往天宮   坐在九品蓮台上    逍遙快樂福無窮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祈佛光普照       願眾生得渡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497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二、一勸賢良急早修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醉醉顛顛心不顛   龍華會上活神仙   一勸賢良急早修   莫在紅塵浪裏遊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世事如花開易謝   光陰似夢不能留   昔日容顏今日老   今日容顏易白頭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167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三、爭名奪利成何用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爭名奪利成何用   勞碌奔波苦憂愁   一朝大限無常到   萬般事務一齊丟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不知修行錯過了   一失人身幾萬秋   賢良若是早回頭   逍遙快樂永無憂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4828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四、二勸賢良躲無常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二勸賢良躲無常   貪戀紅塵不久長   有朝一日閻君接   此身就是臭皮囊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恩愛十分留不住   空在閻浮走一場   兒女成群難替死   啼哭悲哀慟斷腸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221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五、看來世事皆如夢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看來世事皆如夢   何必貪求日日忙   貧窮富貴天排定   安樂無憂自主張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急早尋個安身法   各人前程學妙方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六、三勸賢良學修行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三勸賢良學修行   訪拜明師辨前程   各人生死各人了   他人難替半毫分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忠奸善惡隨心轉   急早調和一點心   善惡到頭終有報   久後自然見分明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9019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七、看來還是修行好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惡者打入酆都府   善者接到上天庭   看來還是修行好   那怕閻君不順情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念動真經來對號   夜間惡鬼兩邊分   急早参禪學妙方   同登快樂見親娘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441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八、四勸賢良學善人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四勸賢良學善人   須學前朝好古人   男學湘子立大志   女學妙善別紅塵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斬斷名利恩和愛   一心参道學修行   男人肯修成羅漢   女人肯修成觀音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2176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濟公五勸修辦道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九、立定真心學修行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羅漢本是男人体   觀音也是女人身   神仙本是凡人做   只怕凡人心不誠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古來多少男共女   成佛成祖成真人   莫把人身墮落了   立定真心學修行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27501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2952</TotalTime>
  <Words>667</Words>
  <Application>Microsoft Office PowerPoint</Application>
  <PresentationFormat>如螢幕大小 (16:9)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濟公五勸修辦道 悟見講</vt:lpstr>
      <vt:lpstr>濟公五勸修辦道 悟見講</vt:lpstr>
      <vt:lpstr>濟公五勸修辦道 悟見講</vt:lpstr>
      <vt:lpstr>濟公五勸修辦道 悟見講</vt:lpstr>
      <vt:lpstr>濟公五勸修辦道 悟見講</vt:lpstr>
      <vt:lpstr>濟公五勸修辦道 悟見講</vt:lpstr>
      <vt:lpstr>濟公五勸修辦道 悟見講</vt:lpstr>
      <vt:lpstr>濟公五勸修辦道 悟見講</vt:lpstr>
      <vt:lpstr>濟公五勸修辦道 悟見講</vt:lpstr>
      <vt:lpstr>濟公五勸修辦道 悟見講</vt:lpstr>
      <vt:lpstr>濟公五勸修辦道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685</cp:revision>
  <dcterms:created xsi:type="dcterms:W3CDTF">2014-02-15T05:50:45Z</dcterms:created>
  <dcterms:modified xsi:type="dcterms:W3CDTF">2021-01-18T02:30:22Z</dcterms:modified>
  <cp:contentStatus/>
</cp:coreProperties>
</file>