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38" r:id="rId3"/>
    <p:sldId id="328" r:id="rId4"/>
    <p:sldId id="336" r:id="rId5"/>
    <p:sldId id="335" r:id="rId6"/>
    <p:sldId id="334" r:id="rId7"/>
    <p:sldId id="333" r:id="rId8"/>
    <p:sldId id="332" r:id="rId9"/>
    <p:sldId id="331" r:id="rId10"/>
    <p:sldId id="330" r:id="rId11"/>
    <p:sldId id="329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一、真智慧的修道者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學聖經典充實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根本紮實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講理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著重真實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辦事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首要務實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步伐踏實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心性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培煉篤實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責任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負起確實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反省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檢討落實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心平氣和常清淨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吾人若能修去嗔毒，改盡脾氣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，則心性常放光明，自然心平氣和，常保清淨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不致於生脾氣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，發出無明火，以燒壞自性功德林矣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7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修道要去除三毒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無明火之毒，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雖然可怕，但是卻可用心除之。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修道之人，欲去其三毒，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無名之嗔火，若不能先去之，則太和之氣難保，內功也難成矣。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所謂：「一把無明火，燒盡功德林。」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97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一、真智慧的修道者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愿了愿信實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人成全穩實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待人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至誠老實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生活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回歸樸實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2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二、要以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天心來辦道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道要以天心來辦事，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才不會有怨言，因為咱們辦的是天事，所以要秉持天心。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人可以不在乎他人的批評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，但不要忽略了自我的覺察。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修辦落實用智慧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修辦要落實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，活出智慧、修出道氣、辦出光熱、講出正語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字，最終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要回歸自個兒身上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23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笑一笑沒煩惱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天天都要求別人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、看別人都不順眼，你會開心嗎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你們要跟老仙翁我學習，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我遇到事情不生氣，笑一笑沒煩惱，有事情我們就解決它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活得很好，活得很健康，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活得很有尊嚴，就從平常來修持自己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5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真修實煉改毛病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要怎樣讓我們自己未來的人生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，能夠過得很平順？最主要是自己要真修實煉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不好的習性通通改掉，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注意每一個起心動念，常常要迴光返照，如果有不好的念頭就要快點轉念，如果有好的念頭就要付諸實行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87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下學上達真修道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來到佛堂給人家打毛巾，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好像很沒有面子，我在家不用掃地，都是佣人在掃；叫我掃地搬椅子，覺得很委屈，會不會？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我們要學著做，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雖然看起來好像很卑賤、微不足道，但是我們的志向人品很高超，所以我們要下學，品行志向要上達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16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去除人心存佛心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一般人認為為人服務，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好像自己很吃虧，又沒拿錢，為什麼要幫你做事，這種想法就是人心，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不占佛堂便宜，為佛堂付出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，我要幫助大家，服務大家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3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活出智慧修辦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去除心中無明火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所謂「無明火」者，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就是嗔怒之火，因其能蒙蔽吾人之明德本性，所以名為「無明之火」。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蓋因本性被埋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，不能放出光明之故也。所謂：「一念嗔心起， 百萬障門開。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26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2375</TotalTime>
  <Words>761</Words>
  <Application>Microsoft Office PowerPoint</Application>
  <PresentationFormat>如螢幕大小 (16:9)</PresentationFormat>
  <Paragraphs>60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活出智慧修辦道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445</cp:revision>
  <dcterms:created xsi:type="dcterms:W3CDTF">2014-02-15T05:50:45Z</dcterms:created>
  <dcterms:modified xsi:type="dcterms:W3CDTF">2018-12-07T11:56:57Z</dcterms:modified>
  <cp:contentStatus/>
</cp:coreProperties>
</file>