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8" r:id="rId4"/>
    <p:sldId id="350" r:id="rId5"/>
    <p:sldId id="349" r:id="rId6"/>
    <p:sldId id="34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053F2C9-A95E-40C3-AE76-BD60D6A6519A}"/>
    <pc:docChg chg="custSel addSld modSld">
      <pc:chgData name="老兄 悟見" userId="d3c841b5715e98f1" providerId="LiveId" clId="{A053F2C9-A95E-40C3-AE76-BD60D6A6519A}" dt="2021-10-19T07:33:14.300" v="85" actId="207"/>
      <pc:docMkLst>
        <pc:docMk/>
      </pc:docMkLst>
      <pc:sldChg chg="modSp mod">
        <pc:chgData name="老兄 悟見" userId="d3c841b5715e98f1" providerId="LiveId" clId="{A053F2C9-A95E-40C3-AE76-BD60D6A6519A}" dt="2021-10-19T07:30:02.818" v="36" actId="207"/>
        <pc:sldMkLst>
          <pc:docMk/>
          <pc:sldMk cId="2451051432" sldId="345"/>
        </pc:sldMkLst>
        <pc:spChg chg="mod">
          <ac:chgData name="老兄 悟見" userId="d3c841b5715e98f1" providerId="LiveId" clId="{A053F2C9-A95E-40C3-AE76-BD60D6A6519A}" dt="2021-10-19T07:30:02.818" v="3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A053F2C9-A95E-40C3-AE76-BD60D6A6519A}" dt="2021-10-19T07:29:55.009" v="35" actId="207"/>
        <pc:sldMkLst>
          <pc:docMk/>
          <pc:sldMk cId="4112481728" sldId="346"/>
        </pc:sldMkLst>
        <pc:spChg chg="mod">
          <ac:chgData name="老兄 悟見" userId="d3c841b5715e98f1" providerId="LiveId" clId="{A053F2C9-A95E-40C3-AE76-BD60D6A6519A}" dt="2021-10-19T07:29:55.009" v="35" actId="207"/>
          <ac:spMkLst>
            <pc:docMk/>
            <pc:sldMk cId="4112481728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053F2C9-A95E-40C3-AE76-BD60D6A6519A}" dt="2021-10-19T07:33:14.300" v="85" actId="207"/>
        <pc:sldMkLst>
          <pc:docMk/>
          <pc:sldMk cId="2568244603" sldId="347"/>
        </pc:sldMkLst>
        <pc:spChg chg="mod">
          <ac:chgData name="老兄 悟見" userId="d3c841b5715e98f1" providerId="LiveId" clId="{A053F2C9-A95E-40C3-AE76-BD60D6A6519A}" dt="2021-10-19T07:33:14.300" v="85" actId="207"/>
          <ac:spMkLst>
            <pc:docMk/>
            <pc:sldMk cId="2568244603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A053F2C9-A95E-40C3-AE76-BD60D6A6519A}" dt="2021-10-19T07:30:47.949" v="41" actId="207"/>
        <pc:sldMkLst>
          <pc:docMk/>
          <pc:sldMk cId="1829119131" sldId="348"/>
        </pc:sldMkLst>
        <pc:spChg chg="mod">
          <ac:chgData name="老兄 悟見" userId="d3c841b5715e98f1" providerId="LiveId" clId="{A053F2C9-A95E-40C3-AE76-BD60D6A6519A}" dt="2021-10-19T07:30:47.949" v="41" actId="207"/>
          <ac:spMkLst>
            <pc:docMk/>
            <pc:sldMk cId="1829119131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053F2C9-A95E-40C3-AE76-BD60D6A6519A}" dt="2021-10-19T07:32:43.888" v="81" actId="207"/>
        <pc:sldMkLst>
          <pc:docMk/>
          <pc:sldMk cId="1132174849" sldId="349"/>
        </pc:sldMkLst>
        <pc:spChg chg="mod">
          <ac:chgData name="老兄 悟見" userId="d3c841b5715e98f1" providerId="LiveId" clId="{A053F2C9-A95E-40C3-AE76-BD60D6A6519A}" dt="2021-10-19T07:32:43.888" v="81" actId="207"/>
          <ac:spMkLst>
            <pc:docMk/>
            <pc:sldMk cId="1132174849" sldId="349"/>
            <ac:spMk id="5" creationId="{00000000-0000-0000-0000-000000000000}"/>
          </ac:spMkLst>
        </pc:spChg>
      </pc:sldChg>
      <pc:sldChg chg="modSp mod">
        <pc:chgData name="老兄 悟見" userId="d3c841b5715e98f1" providerId="LiveId" clId="{A053F2C9-A95E-40C3-AE76-BD60D6A6519A}" dt="2021-10-19T07:32:06.868" v="76" actId="207"/>
        <pc:sldMkLst>
          <pc:docMk/>
          <pc:sldMk cId="1258251976" sldId="350"/>
        </pc:sldMkLst>
        <pc:spChg chg="mod">
          <ac:chgData name="老兄 悟見" userId="d3c841b5715e98f1" providerId="LiveId" clId="{A053F2C9-A95E-40C3-AE76-BD60D6A6519A}" dt="2021-10-19T07:32:06.868" v="76" actId="207"/>
          <ac:spMkLst>
            <pc:docMk/>
            <pc:sldMk cId="1258251976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法無定法渡衆生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一、天道名傳統文化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有人問：我信的是什麼？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後學的答案是：我信「傳統文化」，後學是「虔誠的傳統文化弟子」。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因為我們中國的孔孟思想，就是「天人合一的天道。」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，所以孔孟聖人的天道思想，當今的另一名稱就是「傳統文化」。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法無定法渡衆生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二、我信奉傳統文化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現在真道、假道難分，一般人的智慧，很難分辨。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為了區分假道、邪道、正道，只要我們求了有天命的「真道」，如有人問起我們的信仰，我們大家就一律回答「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我信的是傳統文化，是傳統文化弟子，傳統文化是正道。」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248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法無定法渡衆生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三、名正言順傳天道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如此一來名正言順，我們就堂堂正正的修行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，堂堂正正闡揚我們的「傳統文化：道」，這樣大家就會一齊來信仰「傳統文化：道」，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我們的「傳統文化」，未來將會弘揚於全中國各地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，也會弘揚到全世界各地，而這個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世紀，就是「傳統文化的世紀」，也是我們「中國人的世紀」。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911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法無定法渡衆生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四、這樣做就合乎道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所以後學的網站，從今天起，也都跟著改名為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「悟見傳統文化天道站」，悟見講座也正式改名為「悟見傳統文化天道講座」。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從今以後，請大家都這麼做，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凡是有人問：「我們信仰什麼？」，我們大家一律都改成「信奉傳統文化」，就不要再講其他的宗教名稱，徒增自己的困擾。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825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法無定法渡衆生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五、法無定法渡衆生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至於人家問：「我們拜什麼神？」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，我們大家一律回答「我們是拜孔子聖人」，其他都不要說，省得解釋一大堆。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假如人家問起：「傳統文化怎麼修行？」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，我們一律回答「按照孔子的道來修行」，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這樣一來名正言順，我們的「傳統文化」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，一定會弘揚起來，傳統文化弟子，也都會受到大家的敬愛。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217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法無定法渡衆生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六、未來是人間淨土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如此一來「人人有道」，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大同世界，很快就在我們偉大的中國人帶動下，實現了，二十一世紀是中國人的世紀，也實現了，人人有道，人人都是活佛。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傳統文化弟子悟見老兄，在此祝大家「堂堂正正修真道：傳統文化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」，如此一來，聖和凡，一切都會順利平安。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824460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3062</TotalTime>
  <Words>560</Words>
  <Application>Microsoft Office PowerPoint</Application>
  <PresentationFormat>如螢幕大小 (16:9)</PresentationFormat>
  <Paragraphs>24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法無定法渡衆生 悟見講</vt:lpstr>
      <vt:lpstr>法無定法渡衆生 悟見講</vt:lpstr>
      <vt:lpstr>法無定法渡衆生 悟見講</vt:lpstr>
      <vt:lpstr>法無定法渡衆生 悟見講</vt:lpstr>
      <vt:lpstr>法無定法渡衆生 悟見講</vt:lpstr>
      <vt:lpstr>法無定法渡衆生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2021-10-19T07:33:17Z</dcterms:modified>
  <cp:contentStatus/>
</cp:coreProperties>
</file>