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一、天道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的人生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價值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超凡入聖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，成就佛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修身是成就佛道的唯一方法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說：人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爵那有天爵貴，功名焉有道名高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大學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曰：自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天子以至於庶人，壹是皆以修身為本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天道修身的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方法：內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外功齊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先知止：識自本心的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功夫。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：大學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之道，在明明德，在親民，在止於至善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止的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功用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止而後有定，定而後能靜，靜而後能安，安而後能慮，慮而後能得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知止的重要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詩曰：邦畿千裏，惟民所止。詩曰：緡蠻黃鳥，止于丘隅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曰：於止，知其所止，可以人而不如鳥乎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得道，則難以知止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書經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大甲篇說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諟天之明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孔子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說：五十</a:t>
            </a:r>
            <a:r>
              <a:rPr lang="zh-TW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</a:t>
            </a:r>
            <a:r>
              <a:rPr lang="zh-TW" alt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三、內功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的修持：明明德的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功夫                    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：不培內德，行功無益，內心與外境相遇時，要能攝心，善護一念，不要變成二念，亦即不可思量，思量即不重用，心會落入有為，依法、對待，保持一顆潔淨自然的心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五戒、五常，行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格物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格去物欲，了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悟真理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，復明自己的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本來面目。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致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把天賦之良知，發揮到最高的境界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誠意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誠實自己的意念，勿受物欲所遷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寬恕自己，不欺蒙自己，不誇張自己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，更進一步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做到慎獨的功夫，去人欲，存天理，令吾心無愧於天地間，這便是誠意的功夫。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正心：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本心清明無染，起心動念，皆能合乎中道，不要有忿懥，恐懼、好樂、憂患之心，因為有這些心，我們的心就不得其正了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修身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老實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師云：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自古以來，修行的人都是將道容於生活當中，老實吃飯、老實睡覺、老實走路、老實講道、老實聽課等等，坐有坐相，行有行儀、無夢、無相、無我，則近道。</a:t>
            </a: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四、外功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的修持：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親民的功夫，其目標是齊家、治國、平天下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齊家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在家庭上做到父慈子孝，兄友弟恭，夫婦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和睦。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治國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改善社會風氣，使國家成為仁義之邦，上下團結，安定進步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天下：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化娑婆世界為蓮花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邦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財施法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施無畏施，三施並行，也是外功的修持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內外功的修持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五、結 論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天道強調求道才能知止，內外功才能修得圓滿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天道的修行是內聖外王之道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，達者兼善天下，窮者獨善其身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內功涵養德行，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守五戒五常行十善，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外功：三施並行，行功立德。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7260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184</TotalTime>
  <Words>417</Words>
  <Application>Microsoft Office PowerPoint</Application>
  <PresentationFormat>如螢幕大小 (16:9)</PresentationFormat>
  <Paragraphs>29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內外功的修持 1</vt:lpstr>
      <vt:lpstr>內外功的修持 2</vt:lpstr>
      <vt:lpstr>內外功的修持 3</vt:lpstr>
      <vt:lpstr>內外功的修持 4</vt:lpstr>
      <vt:lpstr>內外功的修持 5</vt:lpstr>
      <vt:lpstr>內外功的修持 6</vt:lpstr>
      <vt:lpstr>內外功的修持 7</vt:lpstr>
      <vt:lpstr>內外功的修持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49</cp:revision>
  <dcterms:created xsi:type="dcterms:W3CDTF">2014-02-15T05:50:45Z</dcterms:created>
  <dcterms:modified xsi:type="dcterms:W3CDTF">2015-11-05T07:20:27Z</dcterms:modified>
</cp:coreProperties>
</file>