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0" r:id="rId2"/>
    <p:sldId id="301" r:id="rId3"/>
    <p:sldId id="302" r:id="rId4"/>
    <p:sldId id="304" r:id="rId5"/>
    <p:sldId id="303" r:id="rId6"/>
    <p:sldId id="305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9A0DB07-88AB-43CF-BBB1-73A7D25A1C61}"/>
    <pc:docChg chg="custSel addSld modSld">
      <pc:chgData name="老兄 悟見" userId="d3c841b5715e98f1" providerId="LiveId" clId="{B9A0DB07-88AB-43CF-BBB1-73A7D25A1C61}" dt="2022-01-24T03:07:10.927" v="145" actId="20577"/>
      <pc:docMkLst>
        <pc:docMk/>
      </pc:docMkLst>
      <pc:sldChg chg="modSp mod">
        <pc:chgData name="老兄 悟見" userId="d3c841b5715e98f1" providerId="LiveId" clId="{B9A0DB07-88AB-43CF-BBB1-73A7D25A1C61}" dt="2022-01-24T02:38:05.795" v="51" actId="20577"/>
        <pc:sldMkLst>
          <pc:docMk/>
          <pc:sldMk cId="2498647851" sldId="300"/>
        </pc:sldMkLst>
        <pc:spChg chg="mod">
          <ac:chgData name="老兄 悟見" userId="d3c841b5715e98f1" providerId="LiveId" clId="{B9A0DB07-88AB-43CF-BBB1-73A7D25A1C61}" dt="2022-01-24T02:38:05.795" v="51" actId="2057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B9A0DB07-88AB-43CF-BBB1-73A7D25A1C61}" dt="2022-01-23T14:50:54.245" v="36" actId="207"/>
        <pc:sldMkLst>
          <pc:docMk/>
          <pc:sldMk cId="1588734586" sldId="301"/>
        </pc:sldMkLst>
        <pc:spChg chg="mod">
          <ac:chgData name="老兄 悟見" userId="d3c841b5715e98f1" providerId="LiveId" clId="{B9A0DB07-88AB-43CF-BBB1-73A7D25A1C61}" dt="2022-01-23T14:50:54.245" v="36" actId="207"/>
          <ac:spMkLst>
            <pc:docMk/>
            <pc:sldMk cId="1588734586" sldId="301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9A0DB07-88AB-43CF-BBB1-73A7D25A1C61}" dt="2022-01-23T14:51:09.840" v="38" actId="207"/>
        <pc:sldMkLst>
          <pc:docMk/>
          <pc:sldMk cId="688104008" sldId="302"/>
        </pc:sldMkLst>
        <pc:spChg chg="mod">
          <ac:chgData name="老兄 悟見" userId="d3c841b5715e98f1" providerId="LiveId" clId="{B9A0DB07-88AB-43CF-BBB1-73A7D25A1C61}" dt="2022-01-23T14:51:09.840" v="38" actId="207"/>
          <ac:spMkLst>
            <pc:docMk/>
            <pc:sldMk cId="688104008" sldId="30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9A0DB07-88AB-43CF-BBB1-73A7D25A1C61}" dt="2022-01-23T14:51:46.977" v="42" actId="207"/>
        <pc:sldMkLst>
          <pc:docMk/>
          <pc:sldMk cId="894133026" sldId="303"/>
        </pc:sldMkLst>
        <pc:spChg chg="mod">
          <ac:chgData name="老兄 悟見" userId="d3c841b5715e98f1" providerId="LiveId" clId="{B9A0DB07-88AB-43CF-BBB1-73A7D25A1C61}" dt="2022-01-23T14:51:46.977" v="42" actId="207"/>
          <ac:spMkLst>
            <pc:docMk/>
            <pc:sldMk cId="894133026" sldId="303"/>
            <ac:spMk id="5" creationId="{00000000-0000-0000-0000-000000000000}"/>
          </ac:spMkLst>
        </pc:spChg>
      </pc:sldChg>
      <pc:sldChg chg="modSp mod">
        <pc:chgData name="老兄 悟見" userId="d3c841b5715e98f1" providerId="LiveId" clId="{B9A0DB07-88AB-43CF-BBB1-73A7D25A1C61}" dt="2022-01-23T14:51:29.669" v="40" actId="207"/>
        <pc:sldMkLst>
          <pc:docMk/>
          <pc:sldMk cId="3971987014" sldId="304"/>
        </pc:sldMkLst>
        <pc:spChg chg="mod">
          <ac:chgData name="老兄 悟見" userId="d3c841b5715e98f1" providerId="LiveId" clId="{B9A0DB07-88AB-43CF-BBB1-73A7D25A1C61}" dt="2022-01-23T14:51:29.669" v="40" actId="207"/>
          <ac:spMkLst>
            <pc:docMk/>
            <pc:sldMk cId="3971987014" sldId="304"/>
            <ac:spMk id="5" creationId="{00000000-0000-0000-0000-000000000000}"/>
          </ac:spMkLst>
        </pc:spChg>
      </pc:sldChg>
      <pc:sldChg chg="addSp delSp modSp mod">
        <pc:chgData name="老兄 悟見" userId="d3c841b5715e98f1" providerId="LiveId" clId="{B9A0DB07-88AB-43CF-BBB1-73A7D25A1C61}" dt="2022-01-24T03:07:10.927" v="145" actId="20577"/>
        <pc:sldMkLst>
          <pc:docMk/>
          <pc:sldMk cId="2514892641" sldId="305"/>
        </pc:sldMkLst>
        <pc:spChg chg="mod">
          <ac:chgData name="老兄 悟見" userId="d3c841b5715e98f1" providerId="LiveId" clId="{B9A0DB07-88AB-43CF-BBB1-73A7D25A1C61}" dt="2022-01-24T03:07:10.927" v="145" actId="20577"/>
          <ac:spMkLst>
            <pc:docMk/>
            <pc:sldMk cId="2514892641" sldId="305"/>
            <ac:spMk id="5" creationId="{00000000-0000-0000-0000-000000000000}"/>
          </ac:spMkLst>
        </pc:spChg>
        <pc:picChg chg="add del mod">
          <ac:chgData name="老兄 悟見" userId="d3c841b5715e98f1" providerId="LiveId" clId="{B9A0DB07-88AB-43CF-BBB1-73A7D25A1C61}" dt="2022-01-24T03:05:45.594" v="128" actId="21"/>
          <ac:picMkLst>
            <pc:docMk/>
            <pc:sldMk cId="2514892641" sldId="305"/>
            <ac:picMk id="3" creationId="{476A0E28-55B4-4D4E-AC54-A62C21C2234F}"/>
          </ac:picMkLst>
        </pc:picChg>
        <pc:picChg chg="add del mod">
          <ac:chgData name="老兄 悟見" userId="d3c841b5715e98f1" providerId="LiveId" clId="{B9A0DB07-88AB-43CF-BBB1-73A7D25A1C61}" dt="2022-01-24T03:05:45.594" v="128" actId="21"/>
          <ac:picMkLst>
            <pc:docMk/>
            <pc:sldMk cId="2514892641" sldId="305"/>
            <ac:picMk id="6" creationId="{3188EDD6-CA30-44C7-9BE4-477A081A8D6D}"/>
          </ac:picMkLst>
        </pc:picChg>
        <pc:picChg chg="add mod">
          <ac:chgData name="老兄 悟見" userId="d3c841b5715e98f1" providerId="LiveId" clId="{B9A0DB07-88AB-43CF-BBB1-73A7D25A1C61}" dt="2022-01-24T03:06:55.126" v="137" actId="1076"/>
          <ac:picMkLst>
            <pc:docMk/>
            <pc:sldMk cId="2514892641" sldId="305"/>
            <ac:picMk id="8" creationId="{03CF88B1-4444-43A3-8697-FD494003E3E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336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422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942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490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459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沒命再説太慢了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一、災劫已降人間了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徒兒啊，還在迷昧不當一回事嗎？災劫已經深入人間各地了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，多少日子裡，法會班班開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明理有幾人？發愿渡人去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上天老母垂天象告訴世人，災難一觸而發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，徒兒在修辦中，還是那麽真心嗎？有沒有落實真修實辦呢？上天很著急啊，每個徒兒都是寶，為師東奔西跑，怕徒被討報，愿力何時了。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沒命再説太慢了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二、此時不辦難活命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自從為師領命辦三曹普渡，每天在南屏看著徒兒的心，有沒有去動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，有沒有去做，命是你們的啊，想要活長命百歲，現在不做，何來百歲，剩下就是百日了，這不是徒兒所要的結果，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過去你們老前人很發心，帶動整個道場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，為了就是借力使力，攜手帶領徒兒一起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開闡道務，救人回天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8734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沒命再説太慢了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三、沒命再説太慢了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有多少人真正傳承到前人輩的精神，修辦的理念呢？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唯有自心分秒間求道後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要明白大道 寶貴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能得此人身要珍惜，錯過一世難翻身，徒兒有多少的命可以輪迴，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難道六萬年的輪迴還不夠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還要繼續嗎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？那是非常痛苦的啊，為師不忍心徒兒求道後，還在癡迷不前，以後再說，老了再說，事業有成再說，為何不說，等我沒命了再說，那時想開口都無法開口了啊。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810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沒命再説太慢了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四、依天佛規去修辦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何苦真的要等到這一天呢，好好反思自己啊，好不好，徒兒啊。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為何要改毛病去脾氣，就是學習成就佛的心路歷程，沒有磨煉考驗，是無法成就的，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許多的細微心念，不是以人心為主，要以天心為上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，徒兒如果照上天的佛規去修辦，人家怎麽欺負、毀謗，都能用智慧去化解，把惡緣化做良緣。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198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沒命再説太慢了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五、天災人禍處處來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徒兒別忘了，人間不管怎麽變，永遠都是亂世之地啊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，是誰亂了世間，終究還是人啊，天災人禍處處來，是誰引起的，還是人啊，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徒兒啊，該清醒了啊，未來不知道有多少人被收取性命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，現在不趕快修辦，勸化世人覺醒，難保下一個不會是徒兒啊，世事難預料，人命難掌握，能脫災劫事，唯有行道好。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413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沒命再説太慢了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轉載自雅虎新聞網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03CF88B1-4444-43A3-8697-FD494003E3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43558"/>
            <a:ext cx="7056784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9264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3098</TotalTime>
  <Words>633</Words>
  <Application>Microsoft Office PowerPoint</Application>
  <PresentationFormat>如螢幕大小 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沒命再説太慢了 悟見講</vt:lpstr>
      <vt:lpstr>沒命再説太慢了 悟見講</vt:lpstr>
      <vt:lpstr>沒命再説太慢了 悟見講</vt:lpstr>
      <vt:lpstr>沒命再説太慢了 悟見講</vt:lpstr>
      <vt:lpstr>沒命再説太慢了 悟見講</vt:lpstr>
      <vt:lpstr>沒命再説太慢了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2022-01-24T03:07:16Z</dcterms:modified>
  <cp:contentStatus/>
</cp:coreProperties>
</file>