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、知刼難心驚膽戰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徒兒的生死重不重要？你們有沒有生死關要過？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劫難什麼時候來？就是因為不知道，才要加油，如果讓徒兒知道，徒兒會心驚膽戰，戰戰兢兢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二、沒修好就會怕死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如果明日你將死，今日的你會如何做？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會不會懊悔有很多的事還沒做？在你有肉身還健康的時候，不懂得建立功德，不懂得修身養性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後到底何去何從，會不會很害怕？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誰不怕死，因為做不夠，愿沒了，不能回天，還可能墜落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70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三、同心同德道務展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徒兒每一位人才，要如何來辦道務，才能讓道務更宏展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學習修辦的方法，大家要同心同德，同步成長，同步配合道場一貫制度的運作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73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四、任勞任怨無怨悔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在各公共佛堂，也要遵守佛規，遵守宮規，護持當區的道務，輔助道務的宏展，是人才的責任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衆不怕辛苦，修辦道務也不怕辛苦，任勞任怨，無怨無悔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15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五、要学習代天宣化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徒兒要多學習，代天宣化的經驗，不要怕張開你的口講道理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在同修之間，就要互相研討眞理，訓練你的口才，藉著私下研討的時候，推動你講話的能力，敘述的能力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08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六、代天宣化勿恐懼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不要害怕！要代天宣化，一定不能有恐懼的心，要很沈穩，心要能定，能靜，自然智慧就流露，就顯現，會丶步，一步往上進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63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沒修好就會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怕死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七、用心用力來行功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你們是身擔使命的白陽天使，要有光明的心，去救渡衆生，為什麼為師千叮嚀，萬囑咐，一直提醒，徒兒要多行功，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不能浪費光陰，不能躊躇，不能猶豫，每一位徒兒，都要快馬加鞭，使出你全身的力，用心，用力來行功。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98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426</TotalTime>
  <Words>507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沒修好就會怕死 悟見講</vt:lpstr>
      <vt:lpstr>沒修好就會怕死 悟見講</vt:lpstr>
      <vt:lpstr>沒修好就會怕死 悟見講</vt:lpstr>
      <vt:lpstr>沒修好就會怕死 悟見講</vt:lpstr>
      <vt:lpstr>沒修好就會怕死 悟見講</vt:lpstr>
      <vt:lpstr>沒修好就會怕死 悟見講</vt:lpstr>
      <vt:lpstr>沒修好就會怕死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159</cp:revision>
  <dcterms:created xsi:type="dcterms:W3CDTF">2014-02-15T05:50:45Z</dcterms:created>
  <dcterms:modified xsi:type="dcterms:W3CDTF">2017-07-04T06:47:20Z</dcterms:modified>
</cp:coreProperties>
</file>