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2018/3/24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、明師已經指點了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徒兒迷昧，要找明師指點明路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，而徒兒現在雖然有求道，可是還要仙佛，時常臨壇來指點，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你們是睜眼說夢話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，自性正眼，明明已經把你點開了，卻睜眼不知修，比沒有求道就更慘了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十、不要做自了漢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古時候的修行，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是要拋家捨業，離群索居，以前的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修行，是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獨善其身，自己修好就好。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現在的修行，不能當自了漢，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要把這求修大道的寶貴跟好處，與有緣眾生分享，渡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360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有緣，來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求修大道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524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二、迷昧衆生要求道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好比瞎子，還需要醫治成眼明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，迷徒更需要明師一指點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千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聖萬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佛，唯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傳此心，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一心相通，法法皆通，這叫做萬教歸宗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21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三、修後天無法超生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宗教是引眾生，入善門修善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，而見性回天，還要修道，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皈依教門，只是一個墊腳石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，讓你能夠踏上，更高的大道之階梯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80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四、上天最好的安排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人生啊！每個人都有苦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，你的人生際遇，就好像在摸彩券一樣，伸手出去抓時，你拿到什麼，就要接受什麼，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所以你所面臨的環境，是老天給你最棒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、最好的禮物，不要去厭棄它、討厭它、逃避它，要接受它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968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五、看得開放得下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人生是一場悲歡離合的相聚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，是一個假景，緣聚緣散，不要太執著，你才不會落入因緣的圈套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無情當中，就是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有情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，所以你要看得開、放得下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110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六、欲望越多越痛苦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慾望越多，貪心越多，更會陷入苦海，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希望你能夠明白，萬般帶不去，唯有業隨身。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4802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七、藉著真理淨化心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活在這人世間的一天，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總是會更貪求，希望你藉著真理，淨化你的心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自己的慾望，貪心越來越少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，讓你的心，把這些不好的慾望，通通都剷除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514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八、慈悲心渡化衆生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讓你的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心，裝滿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裝滿了慈悲心，來救渡眾生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那些你爭我奪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、患得患失之心、執著的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心，通通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拋掉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847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求道後要修辦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、行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功立德報天恩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你們可以，坐在這裡聽課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，要感恩上天慈悲護佑，讓你們沒有遭受劫難。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徒啊！要多做行功立德的事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，而不是讓你們的肉體太享福，有的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享福之餘，就會縱容自己造罪業，就容易迷失自己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099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547</TotalTime>
  <Words>692</Words>
  <Application>Microsoft Office PowerPoint</Application>
  <PresentationFormat>如螢幕大小 (16:9)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  <vt:lpstr>求道後要修辦道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279</cp:revision>
  <dcterms:created xsi:type="dcterms:W3CDTF">2014-02-15T05:50:45Z</dcterms:created>
  <dcterms:modified xsi:type="dcterms:W3CDTF">2018-03-24T06:52:38Z</dcterms:modified>
  <cp:contentStatus/>
</cp:coreProperties>
</file>