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4" r:id="rId6"/>
    <p:sldId id="305" r:id="rId7"/>
    <p:sldId id="298" r:id="rId8"/>
    <p:sldId id="303" r:id="rId9"/>
    <p:sldId id="299" r:id="rId10"/>
    <p:sldId id="302" r:id="rId11"/>
    <p:sldId id="309" r:id="rId12"/>
    <p:sldId id="308" r:id="rId13"/>
    <p:sldId id="30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2016/10/30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士一求道，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就是頓悟自身有道、知道自身有道。但是，知道自身有道，就能消除業識和業債嗎？（不能）對！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求道只是「知」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，頓悟自身有道，但還是無法完全明白什麼是道，又該怎麼做才是圓滿、圓融？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八、寸功不昧註天盤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修圓滿之道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，對眾生付出多少，自身脾氣毛病收斂多少，上天看在眼裡，眾人們、道親人才們也都看在眼裡，絕對不會辜負各位絲毫的付出。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當你們為眾生、為他人付出多少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，他人未來必定會回饋於你們，未來各位在無形界當中相見時，會更加珍惜、更加感恩對方的付出，也會更加珍惜彼此的善緣、道緣。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8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、要清口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清口修行吧，不要一天浪費一天了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你們殺生食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與為師無關，但卻與你們自己的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有關啊！一口肉吞下，無邊血债，怎麼還得完呢？你們還自得其樂，真是瞎眼牛不怕槍啊！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三期末劫現前，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為師為你們急得一身冷汗，徒兒們卻吃肉吃得满身熱汗，唉！不斷葷茹素，永遠不能脱離三界，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十、要有大愿力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扭轉業力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，就要有大愿力。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愿力是你原來的心，而不是來自外力。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如何做呢？布施。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以自己的財力做財施，以自己的體悟做法施，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以自己的行為做無畏施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全力以赴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的行這三施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才足以扭轉業力，拔其苦根，得到自在解脫。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86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十一、結論：借假修真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有肉身之時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，若不努力修持，到了無形界，以靈體來修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持，會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更加不容易，而且會更加辛苦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時有肉身好修辦，請賢士善自珍惜、把握時間。</a:t>
            </a:r>
          </a:p>
          <a:p>
            <a:r>
              <a:rPr lang="zh-TW" altLang="en-US" sz="36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士修辦白陽道務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，不是只在有肉身的這一世，還包含往後萬八年的相助道務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賢士的修辦道務，時間非常、非常長遠。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64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二、求道後要漸修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而後，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要消除不良業識與業債，必須靠「漸修」。也就是說，求道以後還要靠「修內德」來消除自身的不良業識，靠「行外功」來消除累世業債。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所以「修內德」及「行外功」是行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，「行」是代表執行、實踐、實行，也就是一種漸修的法門、漸悟的法門。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三、外功內德要兼修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士身為一個人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，人與人相處，互相搭配了愿之時，必定會有人事糾紛、有口角爭執、有想法不合出現，這就是「在行外功當中修內德」的功夫。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吾佛再說一次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，賢士在行外功，也就是在財施、法施、無畏施、各種相助道務的事情當中，必需修內德、煉內德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35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內德與外功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，不是只單做一項就能圓滿。所以在互相搭配了愿中，必須磨練、必須收斂自己的壞脾氣、錯誤想法。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如果賢士只行外功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，而不修內德，就算是了愿一輩子、在道場幫助道務一輩子，心境都很難提昇。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85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如果只行外功而不修內德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，很容易造下各種因果業債，尤其是口過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只修內德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不行外功之人，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日久容易陷入自私、高傲、不管他人的心情、心態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這種心態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，其實就不是內德深厚的涵養，所以到最後連深厚的內德也會失去。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55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四、不要去參禪打坐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許多白陽修道賢士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，因為受不了道場中的人事糾紛、看不過他人的修養太差，因而走入禪坐的方法，認為只要將自己修煉清靜，就是圓滿之道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，賢士現在所修的白陽修法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，是最高深、最高超、最難的修煉方法。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51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五、要動中取靜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士深入紅塵、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深入人群中修煉，心不為所動、不為誘惑、不產生各種不該有的慾望，這才是動中取靜，是一種高深、深厚的內德修養。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賢士的內德修養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，若能持續的增加，能修持到非常深厚，在行外功時、在渡人成全時，很自然會比較順利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會比較容易接收到上天的加持力量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；而助道原人，在相助各位時，也會讓各位的靈感比較強，心情比較平穩。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47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六、要有正知正見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包含「正確的觀念」，不正確的觀念，並不能說有深厚的內德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白陽期的修道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方法，講求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圓滿，而且是眾人一起修，也就是內德、外功一起修、一起做。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39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求道後如何修道？</a:t>
            </a:r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七、行功修德要及時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先修內德再行外功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，人的歲月、壽命很有限，幾時死亡很難說，若是先修內德，再行外功，恐怕時間、歲月不待人；若是先行外功，再來修內德，仍是非常危險。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因為只行外功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，但是內德都不管、不理，業債太多、口過太多的結果，造成惡緣連連。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66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215</TotalTime>
  <Words>1275</Words>
  <Application>Microsoft Office PowerPoint</Application>
  <PresentationFormat>如螢幕大小 (16:9)</PresentationFormat>
  <Paragraphs>68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微軟正黑體</vt:lpstr>
      <vt:lpstr>標楷體</vt:lpstr>
      <vt:lpstr>Arial</vt:lpstr>
      <vt:lpstr>Wingdings 2</vt:lpstr>
      <vt:lpstr>科技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  <vt:lpstr>求道後如何修道？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2016-10-30T15:43:21Z</dcterms:modified>
</cp:coreProperties>
</file>