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6" r:id="rId7"/>
    <p:sldId id="302" r:id="rId8"/>
    <p:sldId id="301" r:id="rId9"/>
    <p:sldId id="300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86614" autoAdjust="0"/>
  </p:normalViewPr>
  <p:slideViewPr>
    <p:cSldViewPr>
      <p:cViewPr varScale="1">
        <p:scale>
          <a:sx n="58" d="100"/>
          <a:sy n="58" d="100"/>
        </p:scale>
        <p:origin x="833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、累世佛緣得天道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徒兒們應該要了解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，你們今天能夠聞法，能夠成為佛菩薩的弟子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知道，這是你們累世有這個佛緣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，千萬不要認為那是消極的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行功了愿福報大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咱們要想想，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孩子雖小，這時候的靈卻最清，身為父母的人，更要做榜樣給他們看。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走出你自心的枷鎖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，多行功了願，多付出，孩子們都會看，都感受得到。這樣，你留給子女的福報，才是無限的。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24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二、為離苦得樂修道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理天茶童師兄説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菩薩道者四無量心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，「慈悲喜捨」這是很高的境界，不要用俗人的心來修行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渴望求得平安道、富貴道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，真正修道的意義，是了罪了業，將來能夠離苦得樂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84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三、明師一指超生死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理天茶童師兄説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理，解開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萬事萬因，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你真修實善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師一指，可以讓你超氣入理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，一指超生了死，佛不打誑語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27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四、宿世有修才得道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理天茶童師兄説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尤其清口的人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，是宿世修來的唷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輩子，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員外、出家人、行善的人，你才會來到人間，被這一大事因緣給懾受在一起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31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五、看重自己來修辦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理天茶童師兄説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所以要看重自己，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要有信心、決心，要學習修道辦道，改變自己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就跟著來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，真正菩薩修行，是了罪了業，不要攀緣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07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3478"/>
            <a:ext cx="720080" cy="4890141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628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鄭成功結緣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求道，因三世修行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開法會，因五世修行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。今生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住佛堂，因七世修行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。今生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清口，因十世修行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你我在修辦的船行上，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共搖法船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已多少世修行？不可數也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多世來，所吃的苦所捨去的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過你今世想追求的種種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，今世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不辦，怎麼對得起自己呢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說難，不要說忙，說難說忙難躲無常。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93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人人都有業在身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徒啊，你們有事業、學業、還有家業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，要真正做到二六時中，止於至善，本來就很不容易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俗愛不長久，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數十年轉眼就沒有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01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吃苦了苦得解脫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先賢，哪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個不是拋棄江山，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一心修行？徒兒啊，這人世間，有多少的愁苦煩憂，你要讓它如過往雲煙，不沾染你的心靈，你們能嗎？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享福就是消福，吃苦就了苦，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這樣的道理，如果還不明白，想解脫自在就不容易了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715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修辦留德給孩子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在順境中，咱們的志向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，要發的比別人大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說等孩子長大了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，再來修道、辦道，這樣你留給孩子的福報就很有限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90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561</TotalTime>
  <Words>748</Words>
  <Application>Microsoft Office PowerPoint</Application>
  <PresentationFormat>如螢幕大小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求道不易要修辦 悟見講</vt:lpstr>
      <vt:lpstr>求道不易要修辦 悟見講</vt:lpstr>
      <vt:lpstr>求道不易要修辦 悟見講</vt:lpstr>
      <vt:lpstr>求道不易要修辦 悟見講</vt:lpstr>
      <vt:lpstr>求道不易要修辦 悟見講</vt:lpstr>
      <vt:lpstr>求道不易要修辦 悟見講</vt:lpstr>
      <vt:lpstr>求道不易要修辦 悟見講</vt:lpstr>
      <vt:lpstr>求道不易要修辦 悟見講</vt:lpstr>
      <vt:lpstr>求道不易要修辦 悟見講</vt:lpstr>
      <vt:lpstr>求道不易要修辦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302</cp:revision>
  <dcterms:created xsi:type="dcterms:W3CDTF">2014-02-15T05:50:45Z</dcterms:created>
  <dcterms:modified xsi:type="dcterms:W3CDTF">2018-06-07T02:04:06Z</dcterms:modified>
  <cp:contentStatus/>
</cp:coreProperties>
</file>