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莫名求道知其妙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你們來求道時，是不是感到莫名其妙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你們曉不曉得這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的無窮啊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莫名其妙來到佛堂，如此莫名，卻不知其妙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要知道，你們是有根基、有善緣，時機到了，就牽你來到佛堂，求得大道，你說是不是莫名其妙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二、明師一指開天門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人世間，一草一木皆有禪意，皆莫名其妙啊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老天大開方便法門，有緣的就會進來，這個門原來是開著，要將它開啟，你們才能夠進來，如果老天不大開普渡，就無法上岸，老師我不給你指點，你就永遠無法明心見性，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要明性，得清清楚楚、明明白白，可不能再迷迷糊糊了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19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三、是真是假自己悟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雖然道已經公開了，可是仍然人多口雜，眾口爍金。沒有來此之前，你們對於道理還是一片茫然，是真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還是邪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唯心知之。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你自己曉得，別人說的不一定都是真的，所以要你智慧開通，自己來看一看，到底是邪是偏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該不該走這條路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78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四、拜明師入真佛門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世上的人都犯一個通病，人家對你愈好，你就愈害怕。就像東西愈便宜，你卻愈懷疑這個東西，是不是有瑕疵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對你說西瓜甜，你還說老王賣瓜，自賣自誇。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你不入佛門，怎會知道佛門，奧妙玄理，究竟在哪裡？你不信，就會失去眼前的一切。懂得珍惜的人，才能過最踏實的生活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7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五、求道不易善珍惜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今天能修道非常的不容易，六萬年來僅這一次，以前道傳天子，現在連百姓都能求道，這道的殊聖，要好好的珍惜，千萬不要得來容易，失去卻很快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782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六、讓佛種開花結果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記住，你們每個人，自從求道那刻起，都有一顆小蓮子，真修的人，這顆小蓮子就漸漸發芽、開花，如果你不修，小蓮子永遠是那麼小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788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七、珍惜修行的因緣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所以既要修道，就要真修實煉，好好的修心養性，你行為不正、心不光明，蓮花當然會凋落。好好珍惜現在的修行因緣吧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修道是不分貴賤的，現今大道普傳，有緣的就可以上法船，但是不一定每個人，都能安穩的修道，所以說才要懂得珍惜，知道嗎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70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八、在家出家方便門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再說，濟公我是大和尚，你們就是小和尚，你們怕不怕理光頭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你們很幸運啊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現在這一期是火宅應運，能帶髮修行很方便，既不會讓你理光頭，也不要叫你出家，又讓你穿得漂漂亮亮的，美貌又端莊，所以你們更要表現出道的尊貴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462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九、該是覺省的時候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你們從累劫累世輪迴，百轉千劫到了現在，有多少人，是萬仙菩薩中的一員，醉失桃源，就這麼一醉，失去了原本清靜的桃花源，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再應接了這個因緣，來到蓬萊仙島，以延續道脈、領受天的旨意。所以不管從前如何，也不管將來會如何，甚至當下會如何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睡夢該醒了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千千萬萬，要這個良機，好好掌握住啊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490</TotalTime>
  <Words>828</Words>
  <Application>Microsoft Office PowerPoint</Application>
  <PresentationFormat>如螢幕大小 (16:9)</PresentationFormat>
  <Paragraphs>44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求道不易善珍惜 悟見講</vt:lpstr>
      <vt:lpstr>求道不易善珍惜 悟見講</vt:lpstr>
      <vt:lpstr>求道不易善珍惜 悟見講</vt:lpstr>
      <vt:lpstr>求道不易善珍惜 悟見講</vt:lpstr>
      <vt:lpstr>求道不易善珍惜 悟見講</vt:lpstr>
      <vt:lpstr>求道不易善珍惜 悟見講</vt:lpstr>
      <vt:lpstr>求道不易善珍惜 悟見講</vt:lpstr>
      <vt:lpstr>求道不易善珍惜 悟見講</vt:lpstr>
      <vt:lpstr>求道不易善珍惜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150</cp:revision>
  <dcterms:created xsi:type="dcterms:W3CDTF">2014-02-15T05:50:45Z</dcterms:created>
  <dcterms:modified xsi:type="dcterms:W3CDTF">2017-05-22T09:51:40Z</dcterms:modified>
</cp:coreProperties>
</file>