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8" r:id="rId3"/>
    <p:sldId id="302" r:id="rId4"/>
    <p:sldId id="297" r:id="rId5"/>
    <p:sldId id="301" r:id="rId6"/>
    <p:sldId id="304" r:id="rId7"/>
    <p:sldId id="303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、自性自渡現智慧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，就要自動自發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，有的人甚至於不發心，那他們如何被救，自性自渡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有告訴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寳貴，你們就要懂得勤修煉，勤修自性王，要法輪常轉，才可以智慧照現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二、人生短暫快求道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只是短暫，讓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你居住的地方，並不是久留之地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快就老了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，不要貪戀人世間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假相，假景，那會使你們的心失去了主宰，失去了自我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心中的主宰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，不要再隨波逐流，要知道去濁存清，這很重要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0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三、求道不修太可惜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紅塵，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了多年，已經染了一身的污濁之氣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逢上大道，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又求了道，不知道去濁存清，不知道修煉自性光明，建立眞功德，是很可惜的。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0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藍采和大仙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不修不辦十可惜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時值白陽末期三佛應辦收圓，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若生不逢時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現今道降火宅善男女在家出家，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若毫無參與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7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八仙藍采和大仙談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不修不辦十可惜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三曹普渡九六佛子歸根源，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若擦肩而過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三可惜；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已得明師一指無價寶超生了死，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若輕覷不修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9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八仙藍采和大仙談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不修不辦十可惜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有一子得道玄祖沾光之籌碼，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若疑道不真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明知修辦行功立德可了罪了愿，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若知而不行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六可惜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8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八仙藍采和大仙談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不修不辦十可惜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領教仙佛垂訓顯化點迷津，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若不屑一顧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參加驚天動地的法會如入寶山，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若空手而返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38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八仙藍采和大仙談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不修不辦十可惜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健全人身降身中華宜修辦，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若躊躇不前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走上獨一無二直往理天的道路，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若半途而廢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十可惜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8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求道不修太可惜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417</TotalTime>
  <Words>404</Words>
  <Application>Microsoft Office PowerPoint</Application>
  <PresentationFormat>如螢幕大小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求道不修太可惜 悟見講</vt:lpstr>
      <vt:lpstr>求道不修太可惜 悟見講</vt:lpstr>
      <vt:lpstr>求道不修太可惜 悟見講</vt:lpstr>
      <vt:lpstr>求道不修太可惜 悟見講</vt:lpstr>
      <vt:lpstr>求道不修太可惜 悟見講</vt:lpstr>
      <vt:lpstr>求道不修太可惜 悟見講</vt:lpstr>
      <vt:lpstr>求道不修太可惜 悟見講</vt:lpstr>
      <vt:lpstr>求道不修太可惜 悟見講</vt:lpstr>
      <vt:lpstr>求道不修太可惜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145</cp:revision>
  <dcterms:created xsi:type="dcterms:W3CDTF">2014-02-15T05:50:45Z</dcterms:created>
  <dcterms:modified xsi:type="dcterms:W3CDTF">2017-11-02T07:23:53Z</dcterms:modified>
</cp:coreProperties>
</file>