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34" r:id="rId2"/>
    <p:sldId id="335" r:id="rId3"/>
    <p:sldId id="343" r:id="rId4"/>
    <p:sldId id="342" r:id="rId5"/>
    <p:sldId id="341" r:id="rId6"/>
    <p:sldId id="340" r:id="rId7"/>
    <p:sldId id="33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8" d="100"/>
          <a:sy n="88" d="100"/>
        </p:scale>
        <p:origin x="6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44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求天道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行菩薩道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一、修道是仙佛在世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賢士有緣得求天道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、有緣共同來參研道理，更有機會能渡化群生、消冤解孽，這無疑是「一個聖賢仙佛在世」，這無疑是這世間上的廣大福音。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是以「學道」之人，最基本即是擁有一顆「慈悲愛心」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，捨不得眾生苦難。知而行之才是一位修道人真正的舉動，「知行合一」才是真知。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求天道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行菩薩道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二、慈悲第一步清口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怎樣才是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慈悲第一步？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為了自己的身體健康著想，為了天下萬物著想，當下要做個了斷。想一想有此機緣何不把握？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人生哪裡是你可以預料的呢？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想說可以再緩一緩，但能保證還有明天嗎？所以有智慧的人當要好好的思量一下，多「戒殺放生」。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275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求天道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行菩薩道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三、第二步 安設佛堂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慈悲的第二步安設佛堂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捨不得很多人未登上法船，能安艄法船來救眾生，無形當中所造下的功德，不但能讓自己的家庭事業興旺順利，也能造就許多眾生齊沾天恩。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賢士只要有此心愿上天不會辜負的。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2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求天道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行菩薩道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四、第三步</a:t>
            </a:r>
            <a:r>
              <a:rPr lang="en-US" altLang="zh-TW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渡化眾生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慈悲的第三步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渡化眾生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賢士今日能得求天道，得沾天恩師德，讓自己的人生路途越來越順暢，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然而若能再「往外渡化」更多人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，讓他們也同樣能得沾天恩改變命運，不但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這些人會感謝你，這些人的「九玄七祖」更會暗中保佑你。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7189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求天道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行菩薩道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五、第四步參研禮節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慈悲的第四步 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: 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參研禮節進階班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道理有深有淺，然而在深淺之中能啟發妙智慧。尤其是「道義的學習」，每學習一次就在心裡刻劃一次，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每一個真理烙印，就是在「洗滌你本身的污垢，除去一層一層的污染復顯本明」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9628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求天道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行菩薩道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六、不放棄參研機會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縱是淺白的道理，在「不同的因緣際遇之下」，也是自己最大的幫助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。所以千萬不要說這太簡單了，這個我早就懂了，而放棄來參研進階班的機會。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200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79771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求天道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行菩薩道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36160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七、要有精進一顆心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你想要爬上十層樓高，是否要從第一階開始呢？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那進階班就像這一階一階的樓梯一般，將這每一步的階梯都踏穩當，就能順利平安的往上攀爬，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「時間環境不是問題」，自己的這顆「心」想不想，肯不肯才是最大的關鍵。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5061275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3250</TotalTime>
  <Words>633</Words>
  <Application>Microsoft Office PowerPoint</Application>
  <PresentationFormat>如螢幕大小 (16:9)</PresentationFormat>
  <Paragraphs>36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 求天道行菩薩道 悟見講</vt:lpstr>
      <vt:lpstr> 求天道行菩薩道 悟見講</vt:lpstr>
      <vt:lpstr> 求天道行菩薩道 悟見講</vt:lpstr>
      <vt:lpstr> 求天道行菩薩道 悟見講</vt:lpstr>
      <vt:lpstr> 求天道行菩薩道 悟見講</vt:lpstr>
      <vt:lpstr> 求天道行菩薩道 悟見講</vt:lpstr>
      <vt:lpstr> 求天道行菩薩道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668</cp:revision>
  <dcterms:created xsi:type="dcterms:W3CDTF">2014-02-15T05:50:45Z</dcterms:created>
  <dcterms:modified xsi:type="dcterms:W3CDTF">2020-12-07T08:26:06Z</dcterms:modified>
  <cp:contentStatus/>
</cp:coreProperties>
</file>