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5" r:id="rId2"/>
    <p:sldId id="336" r:id="rId3"/>
    <p:sldId id="342" r:id="rId4"/>
    <p:sldId id="341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永保初發心不變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一、望有緣眾生修道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徒啊！對於社會，世界上的災難，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你們要能夠發出心念去默禱，希望有緣的眾生，也能夠早日修道。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你們的一念很重要，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今天你願意出來辦道，自然上天就會幫助你。如果對自己沒有信心，對道不肯定，那你自然先被自己淘汰。</a:t>
            </a:r>
          </a:p>
          <a:p>
            <a:pPr algn="l" rtl="0"/>
            <a:b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423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永保初發心不變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 rtl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二、入佛門心性提升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好好一點一滴的去學習、去用心。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入了佛門，自己的心性，自己負責。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凡間的形像，為師看這一切，都是幼稚的，為什麼？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因為人的見識有限，所知也有限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常為了一件事情，爭吵不休。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554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永保初發心不變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三、道不在爭執中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看著徒兒常常侷限，在一個漩渦當中爭執不休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，想想十年前，你所執著的是什麼？</a:t>
            </a: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今天得到你要的東西，又有什麼不一樣呢？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十年前的你，跟十年後的你，又有什麼不同呢？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85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永保初發心不變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四、不斷精進修辦道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你們要不斷的精進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，今天修道、辦道，完全在於你的初發心。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初發心容易，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但是如何把它變成一種長久的信念，就不簡單！</a:t>
            </a: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所以為師勸徒兒，修道不要情緒化，心胸要放寬。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532494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2891</TotalTime>
  <Words>314</Words>
  <Application>Microsoft Office PowerPoint</Application>
  <PresentationFormat>如螢幕大小 (16:9)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永保初發心不變 悟見講</vt:lpstr>
      <vt:lpstr>永保初發心不變 悟見講</vt:lpstr>
      <vt:lpstr>永保初發心不變 悟見講</vt:lpstr>
      <vt:lpstr>永保初發心不變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654</cp:revision>
  <dcterms:created xsi:type="dcterms:W3CDTF">2014-02-15T05:50:45Z</dcterms:created>
  <dcterms:modified xsi:type="dcterms:W3CDTF">2020-11-26T02:34:33Z</dcterms:modified>
  <cp:contentStatus/>
</cp:coreProperties>
</file>