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9" r:id="rId3"/>
    <p:sldId id="263" r:id="rId4"/>
    <p:sldId id="269" r:id="rId5"/>
    <p:sldId id="268" r:id="rId6"/>
    <p:sldId id="267" r:id="rId7"/>
    <p:sldId id="266" r:id="rId8"/>
    <p:sldId id="262" r:id="rId9"/>
    <p:sldId id="265" r:id="rId10"/>
    <p:sldId id="260" r:id="rId11"/>
    <p:sldId id="264" r:id="rId12"/>
    <p:sldId id="261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2016/7/8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2016/7/8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正欲與人欲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前言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欲有正欲與人欲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有上善、中善與下善，修道者不可不辨也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茲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分述如下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200" dirty="0"/>
              <a:t> 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正欲與人欲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十、真正的富貴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真正的富貴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充實內德謂之富，行善喜捨謂之貴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不僅能利人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對自己也有好處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既以為人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，己愈有。既以與人，己愈多。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532470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正欲與人欲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十一、結論</a:t>
            </a:r>
            <a:endParaRPr lang="en-US" altLang="zh-TW" sz="39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今後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目標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今後要修心煉性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，存心養性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修心煉性</a:t>
            </a:r>
            <a:r>
              <a:rPr lang="en-US" altLang="zh-TW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忍苦、忍辱、忍怒、忍逆、忍謗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存心養性</a:t>
            </a:r>
            <a:r>
              <a:rPr lang="en-US" altLang="zh-TW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耐勞、耐怨、耐事、耐人、耐煩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報答天恩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最好的方法是濟世救人，報答師恩最好的方法是培育下一代。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849437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正欲與人欲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862603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正欲與人欲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遣其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慾回正欲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人要遣其慾、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靜其心、平其慮、改其惡、從其善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是因這種而覺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，眾生因為不能遣慾、靜心、平慮、改惡、從善，所以才叫做迷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23605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正欲與人欲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、煩惱即是菩提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其實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凡夫即佛，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煩惱即菩提，前念迷即凡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夫，後念悟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即佛，前念著境即煩惱，後念離境即菩提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三毒為戒定慧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，身貪為戒，心嗔為定，性痴為慧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君子勝人慾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，小人徇人慾，私慾是良知的蒙布，也是馳載心智昏昧，通往地獄之門的列車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858313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正欲與人欲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、有欲與無欲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故人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之心胸有欲則窄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，無欲則寬。人之心事有欲則憂，無欲則安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之心術有欲則險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，無欲則平。人之心氣有欲則餒，無欲則剛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聖人無欲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（理），賢人寡欲（氣），凡夫多欲（象），愚夫隨欲（地獄）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所以真正堅強的偉大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是戰勝自己的私欲，不是戰勝別人。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511965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正欲與人欲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、善欲與人欲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罪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莫大於可欲，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禍莫大於不知足，過莫大於人之非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其實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佛與凡夫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都有欲，只是善欲與人欲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欲的本身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沒有好與壞，只在你的心怎樣去運用它，就像拳頭一樣，它可以打傷人，但也是腰酸背痛的止劑。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79139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正欲與人欲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六、談聖賢之欲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聖賢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之欲。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子曰：己欲立而立人，己欲達而達人，我欲仁斯仁至矣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孟子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曰：可欲之為善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，這是善欲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200" dirty="0"/>
              <a:t> 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271201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正欲與人欲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、聖人與凡夫之分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夫之欲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，榮華富貴、功名利祿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這是人欲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佛跟凡夫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也有爭的地方，只是凡夫爭利損人利己，聖佛爭善，當仁不讓，這是聖人與凡人之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r>
              <a:rPr lang="zh-TW" altLang="en-US" sz="400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200" dirty="0"/>
              <a:t> 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210974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正欲與人欲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八、爭惡與爭善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爭強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，其心最弱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富之人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，其心最窮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，其心常困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爭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善之人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，其心常樂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585408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正欲與人欲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九、何謂善行？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人要諸惡莫作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，眾善奉行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何謂眾善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正己心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，即是基本善行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忠孝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，即是應該善行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誠信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，即是處世善行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，即是慈悲善行。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錢濟人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，即是佈施善行。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83898927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281</TotalTime>
  <Words>671</Words>
  <Application>Microsoft Office PowerPoint</Application>
  <PresentationFormat>如螢幕大小 (16:9)</PresentationFormat>
  <Paragraphs>238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 正欲與人欲  悟見講                  </vt:lpstr>
      <vt:lpstr> 正欲與人欲  悟見講                  </vt:lpstr>
      <vt:lpstr> 正欲與人欲  悟見講                  </vt:lpstr>
      <vt:lpstr> 正欲與人欲  悟見講                  </vt:lpstr>
      <vt:lpstr> 正欲與人欲  悟見講                  </vt:lpstr>
      <vt:lpstr> 正欲與人欲  悟見講                  </vt:lpstr>
      <vt:lpstr> 正欲與人欲  悟見講                  </vt:lpstr>
      <vt:lpstr> 正欲與人欲  悟見講                  </vt:lpstr>
      <vt:lpstr> 正欲與人欲  悟見講                  </vt:lpstr>
      <vt:lpstr> 正欲與人欲  悟見講                  </vt:lpstr>
      <vt:lpstr> 正欲與人欲  悟見講                  </vt:lpstr>
      <vt:lpstr> 正欲與人欲 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137</cp:revision>
  <dcterms:created xsi:type="dcterms:W3CDTF">2014-02-15T05:50:45Z</dcterms:created>
  <dcterms:modified xsi:type="dcterms:W3CDTF">2016-07-08T01:37:04Z</dcterms:modified>
</cp:coreProperties>
</file>