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2A1D1A6-6DDD-4554-A4CE-9D0FDAD4F115}"/>
    <pc:docChg chg="custSel modSld">
      <pc:chgData name="老兄 悟見" userId="d3c841b5715e98f1" providerId="LiveId" clId="{B2A1D1A6-6DDD-4554-A4CE-9D0FDAD4F115}" dt="2021-12-12T02:45:50.654" v="33" actId="207"/>
      <pc:docMkLst>
        <pc:docMk/>
      </pc:docMkLst>
      <pc:sldChg chg="modSp mod">
        <pc:chgData name="老兄 悟見" userId="d3c841b5715e98f1" providerId="LiveId" clId="{B2A1D1A6-6DDD-4554-A4CE-9D0FDAD4F115}" dt="2021-12-12T02:44:16.299" v="20" actId="207"/>
        <pc:sldMkLst>
          <pc:docMk/>
          <pc:sldMk cId="2451051432" sldId="345"/>
        </pc:sldMkLst>
        <pc:spChg chg="mod">
          <ac:chgData name="老兄 悟見" userId="d3c841b5715e98f1" providerId="LiveId" clId="{B2A1D1A6-6DDD-4554-A4CE-9D0FDAD4F115}" dt="2021-12-12T02:44:16.299" v="2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B2A1D1A6-6DDD-4554-A4CE-9D0FDAD4F115}" dt="2021-12-12T02:44:43.184" v="24" actId="207"/>
        <pc:sldMkLst>
          <pc:docMk/>
          <pc:sldMk cId="2985295509" sldId="346"/>
        </pc:sldMkLst>
        <pc:spChg chg="mod">
          <ac:chgData name="老兄 悟見" userId="d3c841b5715e98f1" providerId="LiveId" clId="{B2A1D1A6-6DDD-4554-A4CE-9D0FDAD4F115}" dt="2021-12-12T02:44:43.184" v="24" actId="207"/>
          <ac:spMkLst>
            <pc:docMk/>
            <pc:sldMk cId="298529550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B2A1D1A6-6DDD-4554-A4CE-9D0FDAD4F115}" dt="2021-12-12T02:45:12.691" v="28" actId="207"/>
        <pc:sldMkLst>
          <pc:docMk/>
          <pc:sldMk cId="3869490506" sldId="347"/>
        </pc:sldMkLst>
        <pc:spChg chg="mod">
          <ac:chgData name="老兄 悟見" userId="d3c841b5715e98f1" providerId="LiveId" clId="{B2A1D1A6-6DDD-4554-A4CE-9D0FDAD4F115}" dt="2021-12-12T02:45:12.691" v="28" actId="207"/>
          <ac:spMkLst>
            <pc:docMk/>
            <pc:sldMk cId="3869490506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B2A1D1A6-6DDD-4554-A4CE-9D0FDAD4F115}" dt="2021-12-12T02:45:50.654" v="33" actId="207"/>
        <pc:sldMkLst>
          <pc:docMk/>
          <pc:sldMk cId="1924269100" sldId="348"/>
        </pc:sldMkLst>
        <pc:spChg chg="mod">
          <ac:chgData name="老兄 悟見" userId="d3c841b5715e98f1" providerId="LiveId" clId="{B2A1D1A6-6DDD-4554-A4CE-9D0FDAD4F115}" dt="2021-12-12T02:45:50.654" v="33" actId="207"/>
          <ac:spMkLst>
            <pc:docMk/>
            <pc:sldMk cId="1924269100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末法衆生調教法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一、末法衆生調教法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天生的聖人，每一個朝代只有一、兩個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，末法眾生的根器比較劣質，很難調伏，我們要幫他，讓他學而時習之。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别人教一次就會了，要教他十次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、二十次，哪怕是千次、百次。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末法衆生調教法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二、修道要認理實修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修道要認理實修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，是與非、對與錯，不是你們人能評定的，就好像説將來一口氣不在的時候，你就會知道誰對誰錯，誰的功多、誰的過多。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所以修道要自修、自守，守自己的心。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2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末法衆生調教法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三、讓眾生登上法岸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修道就是要修得圓圓滿滿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，有稜角就是要磨一磨，希望每個人互相扶持、提攜、努力、體會天心，好好的普渡眾生，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讓眾生都能登上這法岸。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49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末法衆生調教法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四、行功了愿救世人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好好行功了愿，好好濟世救人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，那麼世界大同，就離你們不遠了。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修道是在改變自己，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希望你們能有一番新的作為，能夠吃苦耐勞。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426910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291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末法衆生調教法 悟見講</vt:lpstr>
      <vt:lpstr>末法衆生調教法 悟見講</vt:lpstr>
      <vt:lpstr>末法衆生調教法 悟見講</vt:lpstr>
      <vt:lpstr>末法衆生調教法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2021-12-12T02:45:53Z</dcterms:modified>
  <cp:contentStatus/>
</cp:coreProperties>
</file>