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  <p:sldId id="293" r:id="rId3"/>
    <p:sldId id="298" r:id="rId4"/>
    <p:sldId id="296" r:id="rId5"/>
    <p:sldId id="295" r:id="rId6"/>
    <p:sldId id="294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2593" autoAdjust="0"/>
  </p:normalViewPr>
  <p:slideViewPr>
    <p:cSldViewPr>
      <p:cViewPr varScale="1">
        <p:scale>
          <a:sx n="92" d="100"/>
          <a:sy n="92" d="100"/>
        </p:scale>
        <p:origin x="690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2015/12/19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2015/12/19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2015/12/19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末後修辦指南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b="1" dirty="0" smtClean="0">
                <a:ea typeface="金梅新毛筆楷書" panose="02010609000101010101" pitchFamily="49" charset="-120"/>
              </a:rPr>
              <a:t>０８６</a:t>
            </a:r>
            <a:r>
              <a:rPr lang="en-US" altLang="zh-TW" b="1" dirty="0">
                <a:ea typeface="金梅新毛筆楷書" panose="02010609000101010101" pitchFamily="49" charset="-120"/>
              </a:rPr>
              <a:t/>
            </a:r>
            <a:br>
              <a:rPr lang="en-US" altLang="zh-TW" b="1" dirty="0">
                <a:ea typeface="金梅新毛筆楷書" panose="02010609000101010101" pitchFamily="49" charset="-120"/>
              </a:rPr>
            </a:b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今天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的道場多少有些氣象，活佛弟子滿天下，以表相論是應該喜悅，但為師卻感到慚愧，我只是個顛狂的瘋和尚，一點能力也沒有，今天空擔三曹導師的虛名，其實這所有的榮耀都歸於　老中的恩典與祖師的鴻慈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末後修辦指南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而道務上的開展都仰賴十方諸佛菩薩的護持，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世紀細毛楷" panose="02000000000000000000" pitchFamily="2" charset="-120"/>
                <a:ea typeface="超世紀細毛楷" panose="02000000000000000000" pitchFamily="2" charset="-120"/>
              </a:rPr>
              <a:t>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們皆是奉了　老中命做成全助化的工作，無名之德默而不顯，若沒有祂們的運轉乾坤，徒兒啊！我們那能可以在四海萬國推展道務呢？又如何與眾生廣結善緣呢？希望徒兒時時刻刻都要深切的禮敬與感謝十方諸佛菩薩的恩典。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末後修辦指南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b="1" dirty="0"/>
              <a:t>　　</a:t>
            </a:r>
            <a:r>
              <a:rPr lang="en-US" altLang="zh-TW" b="1" dirty="0"/>
              <a:t>《</a:t>
            </a:r>
            <a:r>
              <a:rPr lang="zh-TW" altLang="en-US" b="1" dirty="0"/>
              <a:t>０８７</a:t>
            </a:r>
            <a:r>
              <a:rPr lang="en-US" altLang="zh-TW" b="1" dirty="0"/>
              <a:t>》</a:t>
            </a:r>
            <a:br>
              <a:rPr lang="en-US" altLang="zh-TW" b="1" dirty="0"/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世紀細毛楷" panose="02000000000000000000" pitchFamily="2" charset="-120"/>
                <a:ea typeface="超世紀細毛楷" panose="02000000000000000000" pitchFamily="2" charset="-120"/>
              </a:rPr>
              <a:t>巍峨的廟堂及莊嚴的佛殿，固然是道場不可以缺少的，但修道辦道者如果一直只在名相上比較，反而離失了道本與道旨，為師當年連一間廟也沒有，兩袖清風奔走天涯，不也是無掛無礙的在逍遙嗎？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世紀細毛楷" panose="02000000000000000000" pitchFamily="2" charset="-120"/>
                <a:ea typeface="超世紀細毛楷" panose="02000000000000000000" pitchFamily="2" charset="-120"/>
              </a:rPr>
              <a:t>在此刻這天時有限的年代，將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世紀細毛楷" panose="02000000000000000000" pitchFamily="2" charset="-120"/>
                <a:ea typeface="超世紀細毛楷" panose="02000000000000000000" pitchFamily="2" charset="-120"/>
              </a:rPr>
              <a:t>眾生真心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世紀細毛楷" panose="02000000000000000000" pitchFamily="2" charset="-120"/>
                <a:ea typeface="超世紀細毛楷" panose="02000000000000000000" pitchFamily="2" charset="-120"/>
              </a:rPr>
              <a:t>獻出的善財轉用佈施到人間的苦難中，贊助環保維護和醫療藥品的援濟，也應該是白陽修士的善路</a:t>
            </a:r>
            <a:r>
              <a:rPr lang="zh-TW" altLang="en-US" sz="3200" b="1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末後修辦指南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b="1" dirty="0"/>
              <a:t>　　</a:t>
            </a:r>
            <a:r>
              <a:rPr lang="en-US" altLang="zh-TW" b="1" dirty="0"/>
              <a:t>《</a:t>
            </a:r>
            <a:r>
              <a:rPr lang="zh-TW" altLang="en-US" b="1" dirty="0"/>
              <a:t>０８８</a:t>
            </a:r>
            <a:r>
              <a:rPr lang="en-US" altLang="zh-TW" b="1" dirty="0"/>
              <a:t>》</a:t>
            </a:r>
            <a:br>
              <a:rPr lang="en-US" altLang="zh-TW" b="1" dirty="0"/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　　此刻地球已千瘡百孔，再不盡力維修和整治，則這個美麗的星球，將枯萎和毀滅在你們的手中，諸方法界的仙佛都為你們擔心。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　　徒兒啊！你們除了要從事道德心靈的環保工作外，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還要真正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協助與參與環境維護的運動。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末後修辦指南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b="1" dirty="0"/>
              <a:t>　　</a:t>
            </a:r>
            <a:r>
              <a:rPr lang="en-US" altLang="zh-TW" b="1" dirty="0"/>
              <a:t>《</a:t>
            </a:r>
            <a:r>
              <a:rPr lang="zh-TW" altLang="en-US" b="1" dirty="0"/>
              <a:t>０８９</a:t>
            </a:r>
            <a:r>
              <a:rPr lang="en-US" altLang="zh-TW" b="1" dirty="0"/>
              <a:t>》</a:t>
            </a:r>
            <a:br>
              <a:rPr lang="en-US" altLang="zh-TW" b="1" dirty="0"/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　　道務的推展和建立是半靠人力半靠天，誠感天心因緣成熟，自有水到渠成之時。道務宏展了固然值得恭喜，但也不要忽略對世界苦難眾生的救援和關懷，現今索馬利亞和波斯尼亞的內亂，柬埔寨的動盪，庫爾德族人的苦難，徒兒啊！他們也是　老中的兒女，也是你們多生累劫的親人，希望多為他們祈禱祝福或功德善念的迴向，如果可能，盡快而實際的投入實際的援助行動。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</a:b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末後修辦指南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b="1" dirty="0"/>
              <a:t>　　</a:t>
            </a:r>
            <a:r>
              <a:rPr lang="en-US" altLang="zh-TW" b="1" dirty="0"/>
              <a:t>《</a:t>
            </a:r>
            <a:r>
              <a:rPr lang="zh-TW" altLang="en-US" b="1" dirty="0"/>
              <a:t>０９０</a:t>
            </a:r>
            <a:r>
              <a:rPr lang="en-US" altLang="zh-TW" b="1" dirty="0"/>
              <a:t>》</a:t>
            </a:r>
            <a:br>
              <a:rPr lang="en-US" altLang="zh-TW" b="1" dirty="0"/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　　實實在在的修道，好好地護持道盤慧命，為師沒留下什麼給你們，只要徒兒能善待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千千萬萬真修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實煉的兄弟姐妹，讓他們出頭，讓他們成就，讓他們回到理天；古德雲：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欲証無上佛道，先作眾生馬牛。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我們修道人應有讓眾生踩著我的肩膀而成道的精神，為師就願和諸佛菩薩一樣，以血肉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世紀細毛楷" panose="02000000000000000000" pitchFamily="2" charset="-120"/>
                <a:ea typeface="超世紀細毛楷" panose="02000000000000000000" pitchFamily="2" charset="-120"/>
              </a:rPr>
              <a:t>舖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成讓眾生安安穩穩修道成佛的路。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120</TotalTime>
  <Words>47</Words>
  <Application>Microsoft Office PowerPoint</Application>
  <PresentationFormat>如螢幕大小 (16:9)</PresentationFormat>
  <Paragraphs>12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Franklin Gothic Book</vt:lpstr>
      <vt:lpstr>金梅新毛筆楷書</vt:lpstr>
      <vt:lpstr>超世紀細毛楷</vt:lpstr>
      <vt:lpstr>微軟正黑體</vt:lpstr>
      <vt:lpstr>Arial</vt:lpstr>
      <vt:lpstr>Wingdings 2</vt:lpstr>
      <vt:lpstr>科技</vt:lpstr>
      <vt:lpstr>末後修辦指南</vt:lpstr>
      <vt:lpstr>末後修辦指南</vt:lpstr>
      <vt:lpstr>末後修辦指南</vt:lpstr>
      <vt:lpstr>末後修辦指南</vt:lpstr>
      <vt:lpstr>末後修辦指南</vt:lpstr>
      <vt:lpstr>末後修辦指南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42</cp:revision>
  <dcterms:created xsi:type="dcterms:W3CDTF">2014-02-15T05:50:45Z</dcterms:created>
  <dcterms:modified xsi:type="dcterms:W3CDTF">2015-12-19T14:59:57Z</dcterms:modified>
</cp:coreProperties>
</file>