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97" r:id="rId2"/>
    <p:sldId id="296" r:id="rId3"/>
    <p:sldId id="305" r:id="rId4"/>
    <p:sldId id="304" r:id="rId5"/>
    <p:sldId id="303" r:id="rId6"/>
    <p:sldId id="302" r:id="rId7"/>
    <p:sldId id="301" r:id="rId8"/>
    <p:sldId id="300" r:id="rId9"/>
    <p:sldId id="299" r:id="rId10"/>
    <p:sldId id="298" r:id="rId11"/>
    <p:sldId id="306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9" d="100"/>
          <a:sy n="69" d="100"/>
        </p:scale>
        <p:origin x="715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2018/9/2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2018/9/2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345mp3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末後修辦叮嚀⑸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、遵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綱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紀慕德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進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依古聖經訓見賢思齊、恪遵綱紀、慕德以進，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千萬莫把仙佛或個人當偶像 去崇拜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2018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末後修辦叮嚀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⑸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十、讓九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玄七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祖沾光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個人的昇降，都緊繫著九玄七祖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，修道人豈可不謹慎小心。</a:t>
            </a:r>
          </a:p>
        </p:txBody>
      </p:sp>
    </p:spTree>
    <p:extLst>
      <p:ext uri="{BB962C8B-B14F-4D97-AF65-F5344CB8AC3E}">
        <p14:creationId xmlns:p14="http://schemas.microsoft.com/office/powerpoint/2010/main" val="200502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300380"/>
            <a:ext cx="7776864" cy="3999562"/>
          </a:xfrm>
        </p:spPr>
        <p:txBody>
          <a:bodyPr>
            <a:noAutofit/>
          </a:bodyPr>
          <a:lstStyle/>
          <a:p>
            <a:r>
              <a:rPr lang="zh-TW" altLang="en-US" sz="6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r>
              <a:rPr lang="en-US" altLang="zh-TW" sz="6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345mp3@gmail.com</a:t>
            </a:r>
            <a:endParaRPr lang="en-US" altLang="zh-TW" sz="6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dirty="0" err="1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WeChatID</a:t>
            </a:r>
            <a:r>
              <a:rPr lang="zh-TW" altLang="en-US" sz="6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60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60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Line ID </a:t>
            </a:r>
            <a:r>
              <a:rPr lang="en-US" altLang="zh-TW" sz="60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okoktw</a:t>
            </a:r>
            <a:endParaRPr lang="en-US" altLang="zh-TW" sz="60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1318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末後修辦叮嚀⑸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依從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德性遵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重誡命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依從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德性、遵重誡命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、道親間相互諫勉、相互提攜、共修共辦、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發揮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彌勒大家庭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的宗風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末後修辦叮嚀⑸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無貪無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妄真誠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實修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因貪嗔而起不平之憤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，在無貪無妄、真誠實修的大法則下，遵從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前輩的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遺命、宏揚大道無私以濟天下之精神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是非曲直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上天自有公斷，不必爭論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造成道場的分歧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7038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末後修辦叮嚀⑸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四、堅守使命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與責任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川匯海，終歸一源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。只要真修真辦，人虧天終不負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未來魚龍百變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局中，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還是堅守自己的使命與責任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9731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末後修辦叮嚀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⑸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五、不可污染到天命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傳師要正正當當、坦坦蕩蕩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、體體面面的做人修道，方不致污染到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自己的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674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末後修辦叮嚀⑸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提拔人才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要慎重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提拔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點傳師、講師及三才要慎重考慮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、不可紊亂，以免因小失大。</a:t>
            </a:r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4400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末後修辦叮嚀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⑸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七、修道不只是蓋廟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陽廟宇已太多了，這代表著什麼呢？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為師與你們師母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在世，又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有什麼大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廟，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而又是如何辦道的呢？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值得徒兒們你們反思！</a:t>
            </a:r>
          </a:p>
          <a:p>
            <a:endParaRPr lang="zh-TW" altLang="en-US" sz="3600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73774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末後修辦叮嚀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⑸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八、永保初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發心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初發心的新道親之心意，方可算得上純真誠樸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老道親，則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未能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腳踏實地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，從是非顛倒中跳出來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9974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末後修辦叮嚀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⑸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、大考迫在眼前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一場白陽大考迫在眼前，將是天演淘汰的分界線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、道局、人局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變，為師也無法去平衡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279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571</TotalTime>
  <Words>515</Words>
  <Application>Microsoft Office PowerPoint</Application>
  <PresentationFormat>如螢幕大小 (16:9)</PresentationFormat>
  <Paragraphs>48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末後修辦叮嚀⑸ 悟見講</vt:lpstr>
      <vt:lpstr>末後修辦叮嚀⑸ 悟見講</vt:lpstr>
      <vt:lpstr>末後修辦叮嚀⑸ 悟見講</vt:lpstr>
      <vt:lpstr>末後修辦叮嚀⑸ 悟見講</vt:lpstr>
      <vt:lpstr>末後修辦叮嚀⑸ 悟見講</vt:lpstr>
      <vt:lpstr>末後修辦叮嚀⑸ 悟見講</vt:lpstr>
      <vt:lpstr>末後修辦叮嚀⑸ 悟見講</vt:lpstr>
      <vt:lpstr>末後修辦叮嚀⑸ 悟見講</vt:lpstr>
      <vt:lpstr>末後修辦叮嚀⑸ 悟見講</vt:lpstr>
      <vt:lpstr>末後修辦叮嚀⑸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293</cp:revision>
  <dcterms:created xsi:type="dcterms:W3CDTF">2014-02-15T05:50:45Z</dcterms:created>
  <dcterms:modified xsi:type="dcterms:W3CDTF">2018-09-02T09:27:08Z</dcterms:modified>
  <cp:contentStatus/>
</cp:coreProperties>
</file>