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5" r:id="rId4"/>
    <p:sldId id="304" r:id="rId5"/>
    <p:sldId id="306" r:id="rId6"/>
    <p:sldId id="303" r:id="rId7"/>
    <p:sldId id="302" r:id="rId8"/>
    <p:sldId id="301" r:id="rId9"/>
    <p:sldId id="298" r:id="rId10"/>
    <p:sldId id="300" r:id="rId11"/>
    <p:sldId id="299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9" d="100"/>
          <a:sy n="79" d="100"/>
        </p:scale>
        <p:origin x="503" y="6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原則一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、收圓守成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末後了，末後了，時機已經到末後了，該求的也求了，該辦的也部在辦了，這正是該收圓的時候了。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收圓守成，收大家的圓，守自己的成。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當要端正自己，此時，不要再讓別人推動、引渡，必須自覺、啟發，自性必須自渡，才是究竟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原則一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九、修辦各有因緣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修辦各有自己的因緣，不管順逆，都是成全造就自己的機會，要緊緊抓住。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為師所扛的，是你們和你們祖先的大擔當，為此，為師總是隨緣渡化。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離開娑婆日久，顯現於此亦不過竅手的色身，能夠相傳和啟發的，也只是循著各人的因緣而給予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若未到來，為師再怎麼講，諸天仙佛再怎麼洩漏天機，若不體會亦是枉然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98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原則一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十、當要以覺為師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末後時期，顛倒的眾生，應該進人正道，要自修自覺，而不只是以戒為師。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此時，當要以「覺」為師，要覺佛覺性，渡化眾生，是自覺覺他的事。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個個以登覺悟、覺醒為師，才能突破外在的種種束縛，而外在種種法門，為的是方便接引衆生。</a:t>
            </a:r>
          </a:p>
        </p:txBody>
      </p:sp>
    </p:spTree>
    <p:extLst>
      <p:ext uri="{BB962C8B-B14F-4D97-AF65-F5344CB8AC3E}">
        <p14:creationId xmlns:p14="http://schemas.microsoft.com/office/powerpoint/2010/main" val="31605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原則一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二、老師在大家身邊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求、修、辦、學已經這麼久了，大家所承受的、走過的，各種滋味，點滴在心頭，不論好壞甘苦，只要記住，為師從未曾離開過你們一步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563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原則一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三、眾生不可再顛倒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徒兒們要想想，是否已經識透、看清最後的宗旨，是否已經摸著根了。已經是末後了，末後的眾生，不可再顛倒，不可再迷離，否則枉費受明師一指，枉費得道、辦道一場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234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原則一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四、攝心迴光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佛海無涯 只在一性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禪源有自 瑞始無心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邪正打破 自在無餘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收回紛亂的心，安定下來，外面的世界是紛擾的，外境外緣是干擾的，憑著一顆本心，就能夠摒除一切，排除一切，放下一切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04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原則一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四、攝心迴光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法由內心生減，此時，是大家昇起智慧，自性自渡的時候。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一定要記住，自性必須自渡，生死輪迴的種子，靠自己斬除；生死輪迴的道上，唯有破除無明，不用向外找神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764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原則一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五、徒兒要明理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既已走向修道路，就要明白為師的職責是渡化、勸醒、激勵大家，既然師徒有這一份緣，為師就有這一份責任，眾生渡盡為師才放心。徒兒們一日不明理，不能得究竟解脫，為師一日不能放心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195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原則一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六、彌勒家人人開悟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大家緊隨著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引保師、點傳師、前人、老前人這麼一條金線下來，一起修道、辦道，辛苦經營道一大片道場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這個彌勒家，因由大家同心建立，出錢出力，用精神用智慧，各自發揮自己最大的心力，最終的目的，在使大家都能夠明白、開悟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45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原則一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七、不執著越辦越開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修道途中，若內心執著於功德、名相，則己在外道，離開了道，並非為師所傳的原來宗旨。為師有形無形當中，都與徒兒同在，只是怕大家在辦道的過程中，，將自己給束縛住了。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當要記得，應該是越辦越開，越辦越成長，而不是牢牢的束縛住了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35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原則一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八、動靜中自有禪機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老前人、前人年歲日增，為師無此色身，亦無法時刻相伴，幸好上天慈悲，一草一木，一動一靜之中自有禪機，留與大家細心體悟，若不用心，則枉費上天慈意，以及諸天仙佛所顯示的各種跡象了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51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404</TotalTime>
  <Words>926</Words>
  <Application>Microsoft Office PowerPoint</Application>
  <PresentationFormat>如螢幕大小 (16:9)</PresentationFormat>
  <Paragraphs>55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末後修辦原則一 悟見講</vt:lpstr>
      <vt:lpstr>末後修辦原則一 悟見講</vt:lpstr>
      <vt:lpstr>末後修辦原則一 悟見講</vt:lpstr>
      <vt:lpstr>末後修辦原則一 悟見講</vt:lpstr>
      <vt:lpstr>末後修辦原則一 悟見講</vt:lpstr>
      <vt:lpstr>末後修辦原則一 悟見講</vt:lpstr>
      <vt:lpstr>末後修辦原則一 悟見講</vt:lpstr>
      <vt:lpstr>末後修辦原則一 悟見講</vt:lpstr>
      <vt:lpstr>末後修辦原則一 悟見講</vt:lpstr>
      <vt:lpstr>末後修辦原則一 悟見講</vt:lpstr>
      <vt:lpstr>末後修辦原則一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148</cp:revision>
  <dcterms:created xsi:type="dcterms:W3CDTF">2014-02-15T05:50:45Z</dcterms:created>
  <dcterms:modified xsi:type="dcterms:W3CDTF">2017-05-11T02:52:11Z</dcterms:modified>
</cp:coreProperties>
</file>